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handoutMasterIdLst>
    <p:handoutMasterId r:id="rId40"/>
  </p:handoutMasterIdLst>
  <p:sldIdLst>
    <p:sldId id="256" r:id="rId2"/>
    <p:sldId id="3297" r:id="rId3"/>
    <p:sldId id="468" r:id="rId4"/>
    <p:sldId id="443" r:id="rId5"/>
    <p:sldId id="585" r:id="rId6"/>
    <p:sldId id="264" r:id="rId7"/>
    <p:sldId id="3290" r:id="rId8"/>
    <p:sldId id="3289" r:id="rId9"/>
    <p:sldId id="3296" r:id="rId10"/>
    <p:sldId id="579" r:id="rId11"/>
    <p:sldId id="3298" r:id="rId12"/>
    <p:sldId id="592" r:id="rId13"/>
    <p:sldId id="610" r:id="rId14"/>
    <p:sldId id="598" r:id="rId15"/>
    <p:sldId id="600" r:id="rId16"/>
    <p:sldId id="601" r:id="rId17"/>
    <p:sldId id="602" r:id="rId18"/>
    <p:sldId id="3288" r:id="rId19"/>
    <p:sldId id="608" r:id="rId20"/>
    <p:sldId id="614" r:id="rId21"/>
    <p:sldId id="3294" r:id="rId22"/>
    <p:sldId id="295" r:id="rId23"/>
    <p:sldId id="612" r:id="rId24"/>
    <p:sldId id="589" r:id="rId25"/>
    <p:sldId id="590" r:id="rId26"/>
    <p:sldId id="611" r:id="rId27"/>
    <p:sldId id="604" r:id="rId28"/>
    <p:sldId id="616" r:id="rId29"/>
    <p:sldId id="615" r:id="rId30"/>
    <p:sldId id="3284" r:id="rId31"/>
    <p:sldId id="620" r:id="rId32"/>
    <p:sldId id="617" r:id="rId33"/>
    <p:sldId id="3286" r:id="rId34"/>
    <p:sldId id="3292" r:id="rId35"/>
    <p:sldId id="618" r:id="rId36"/>
    <p:sldId id="3295" r:id="rId37"/>
    <p:sldId id="619" r:id="rId38"/>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os="519">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2AE057-B7FC-4A6B-4877-8AA6EC346DCE}" name="Martina Mullin" initials="MM" userId="S::MULLINM1@tcd.ie::55409f18-c9f5-4b6f-ae65-d417fe2218a8" providerId="AD"/>
  <p188:author id="{1AAFA491-43C8-7619-4C2C-7711DEE8F543}" name="Martina Mullin" initials="MM" userId="S::mullinm1@tcd.ie::55409f18-c9f5-4b6f-ae65-d417fe2218a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a:srgbClr val="3E6DB2"/>
    <a:srgbClr val="005EAE"/>
    <a:srgbClr val="0E73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EC52D9-9027-43C9-A555-3B2BE8065BE6}" v="15" dt="2026-09-08T07:32:24.291"/>
    <p1510:client id="{BAF6ED6F-F156-4D99-81B7-E196CFD04571}" v="1" dt="2026-09-08T08:08:09.3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1500" y="52"/>
      </p:cViewPr>
      <p:guideLst>
        <p:guide orient="horz" pos="4319"/>
        <p:guide pos="519"/>
      </p:guideLst>
    </p:cSldViewPr>
  </p:slideViewPr>
  <p:notesTextViewPr>
    <p:cViewPr>
      <p:scale>
        <a:sx n="1" d="1"/>
        <a:sy n="1" d="1"/>
      </p:scale>
      <p:origin x="0" y="0"/>
    </p:cViewPr>
  </p:notesTextViewPr>
  <p:notesViewPr>
    <p:cSldViewPr snapToGrid="0">
      <p:cViewPr>
        <p:scale>
          <a:sx n="1" d="2"/>
          <a:sy n="1" d="2"/>
        </p:scale>
        <p:origin x="0" y="0"/>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8/10/relationships/authors" Target="authors.xml"/><Relationship Id="rId20" Type="http://schemas.openxmlformats.org/officeDocument/2006/relationships/slide" Target="slides/slide19.xml"/><Relationship Id="rId4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BDB89BA-2A48-42D8-A3F4-86B54F51AADB}" type="doc">
      <dgm:prSet loTypeId="urn:microsoft.com/office/officeart/2005/8/layout/default" loCatId="list" qsTypeId="urn:microsoft.com/office/officeart/2005/8/quickstyle/3d4" qsCatId="3D" csTypeId="urn:microsoft.com/office/officeart/2005/8/colors/accent1_2" csCatId="accent1" phldr="1"/>
      <dgm:spPr/>
      <dgm:t>
        <a:bodyPr/>
        <a:lstStyle/>
        <a:p>
          <a:endParaRPr lang="en-IE"/>
        </a:p>
      </dgm:t>
    </dgm:pt>
    <dgm:pt modelId="{15DEA43F-3129-44C0-A458-158B68702808}">
      <dgm:prSet phldrT="[Text]" custT="1"/>
      <dgm:spPr>
        <a:solidFill>
          <a:srgbClr val="002060"/>
        </a:solidFill>
        <a:ln>
          <a:noFill/>
        </a:ln>
        <a:effectLst/>
        <a:scene3d>
          <a:camera prst="orthographicFront"/>
          <a:lightRig rig="chilly" dir="t"/>
        </a:scene3d>
        <a:sp3d prstMaterial="translucentPowder">
          <a:bevelT w="127000" h="25400" prst="softRound"/>
        </a:sp3d>
      </dgm:spPr>
      <dgm:t>
        <a:bodyPr spcFirstLastPara="0" vert="horz" wrap="square" lIns="129540" tIns="129540" rIns="129540" bIns="129540" numCol="1" spcCol="1270" anchor="ctr" anchorCtr="0"/>
        <a:lstStyle/>
        <a:p>
          <a:pPr marL="0" lvl="0" indent="0" algn="ctr" defTabSz="1511300">
            <a:lnSpc>
              <a:spcPct val="90000"/>
            </a:lnSpc>
            <a:spcBef>
              <a:spcPct val="0"/>
            </a:spcBef>
            <a:spcAft>
              <a:spcPct val="35000"/>
            </a:spcAft>
            <a:buNone/>
          </a:pPr>
          <a:r>
            <a:rPr lang="en-IE" sz="3400" kern="1200">
              <a:solidFill>
                <a:prstClr val="white"/>
              </a:solidFill>
              <a:latin typeface="Calibri"/>
              <a:ea typeface="+mn-ea"/>
              <a:cs typeface="+mn-cs"/>
            </a:rPr>
            <a:t>Food</a:t>
          </a:r>
        </a:p>
      </dgm:t>
    </dgm:pt>
    <dgm:pt modelId="{9BBC4B28-9574-497B-BAFB-D4A90E365845}" type="parTrans" cxnId="{A7F7279E-03EC-49A8-80C3-825B5E940B79}">
      <dgm:prSet/>
      <dgm:spPr/>
      <dgm:t>
        <a:bodyPr/>
        <a:lstStyle/>
        <a:p>
          <a:endParaRPr lang="en-IE"/>
        </a:p>
      </dgm:t>
    </dgm:pt>
    <dgm:pt modelId="{C128A577-C4B1-4834-A640-EE050AE42B85}" type="sibTrans" cxnId="{A7F7279E-03EC-49A8-80C3-825B5E940B79}">
      <dgm:prSet/>
      <dgm:spPr/>
      <dgm:t>
        <a:bodyPr/>
        <a:lstStyle/>
        <a:p>
          <a:endParaRPr lang="en-IE"/>
        </a:p>
      </dgm:t>
    </dgm:pt>
    <dgm:pt modelId="{9C3BF013-7327-432B-BC13-FD6F28090F4D}">
      <dgm:prSet phldrT="[Text]"/>
      <dgm:spPr>
        <a:solidFill>
          <a:srgbClr val="002060"/>
        </a:solidFill>
      </dgm:spPr>
      <dgm:t>
        <a:bodyPr/>
        <a:lstStyle/>
        <a:p>
          <a:r>
            <a:rPr lang="en-IE"/>
            <a:t>Physical Activity</a:t>
          </a:r>
        </a:p>
      </dgm:t>
    </dgm:pt>
    <dgm:pt modelId="{76BF2AEB-A2B6-4C3C-ABC4-BE76FDCA45F4}" type="parTrans" cxnId="{34DB5051-E10B-4F22-AE9B-5203F2CD35F3}">
      <dgm:prSet/>
      <dgm:spPr/>
      <dgm:t>
        <a:bodyPr/>
        <a:lstStyle/>
        <a:p>
          <a:endParaRPr lang="en-IE"/>
        </a:p>
      </dgm:t>
    </dgm:pt>
    <dgm:pt modelId="{99E34A69-E120-4C8B-8ECC-221601A3BF89}" type="sibTrans" cxnId="{34DB5051-E10B-4F22-AE9B-5203F2CD35F3}">
      <dgm:prSet/>
      <dgm:spPr/>
      <dgm:t>
        <a:bodyPr/>
        <a:lstStyle/>
        <a:p>
          <a:endParaRPr lang="en-IE"/>
        </a:p>
      </dgm:t>
    </dgm:pt>
    <dgm:pt modelId="{779D4C39-CC17-4400-BA02-137947216FD3}">
      <dgm:prSet phldrT="[Text]"/>
      <dgm:spPr>
        <a:solidFill>
          <a:srgbClr val="002060"/>
        </a:solidFill>
      </dgm:spPr>
      <dgm:t>
        <a:bodyPr/>
        <a:lstStyle/>
        <a:p>
          <a:r>
            <a:rPr lang="en-IE"/>
            <a:t>Mental Health</a:t>
          </a:r>
        </a:p>
      </dgm:t>
    </dgm:pt>
    <dgm:pt modelId="{C7B4F41D-E78D-478F-8BEC-C26BC0E53975}" type="parTrans" cxnId="{D9535748-D743-44F9-A2FF-6F4D50D729F4}">
      <dgm:prSet/>
      <dgm:spPr/>
      <dgm:t>
        <a:bodyPr/>
        <a:lstStyle/>
        <a:p>
          <a:endParaRPr lang="en-IE"/>
        </a:p>
      </dgm:t>
    </dgm:pt>
    <dgm:pt modelId="{09EAC65A-7D7A-46D6-85BD-4238E8780727}" type="sibTrans" cxnId="{D9535748-D743-44F9-A2FF-6F4D50D729F4}">
      <dgm:prSet/>
      <dgm:spPr/>
      <dgm:t>
        <a:bodyPr/>
        <a:lstStyle/>
        <a:p>
          <a:endParaRPr lang="en-IE"/>
        </a:p>
      </dgm:t>
    </dgm:pt>
    <dgm:pt modelId="{5D987F90-8443-4A52-A54A-F23EE2A809D4}">
      <dgm:prSet phldrT="[Text]"/>
      <dgm:spPr>
        <a:solidFill>
          <a:srgbClr val="002060"/>
        </a:solidFill>
      </dgm:spPr>
      <dgm:t>
        <a:bodyPr/>
        <a:lstStyle/>
        <a:p>
          <a:r>
            <a:rPr lang="en-IE"/>
            <a:t>Tobacco</a:t>
          </a:r>
        </a:p>
      </dgm:t>
    </dgm:pt>
    <dgm:pt modelId="{7D71735B-E1C9-4C94-A104-0B5629BB5510}" type="parTrans" cxnId="{8EFF0739-F461-4F68-B5C3-FCF7F8FEFFCE}">
      <dgm:prSet/>
      <dgm:spPr/>
      <dgm:t>
        <a:bodyPr/>
        <a:lstStyle/>
        <a:p>
          <a:endParaRPr lang="en-IE"/>
        </a:p>
      </dgm:t>
    </dgm:pt>
    <dgm:pt modelId="{D2D8FA48-E92A-45F4-90BC-9515D746732F}" type="sibTrans" cxnId="{8EFF0739-F461-4F68-B5C3-FCF7F8FEFFCE}">
      <dgm:prSet/>
      <dgm:spPr/>
      <dgm:t>
        <a:bodyPr/>
        <a:lstStyle/>
        <a:p>
          <a:endParaRPr lang="en-IE"/>
        </a:p>
      </dgm:t>
    </dgm:pt>
    <dgm:pt modelId="{84CE9563-E2BA-4530-B074-A25E2572DF6E}">
      <dgm:prSet phldrT="[Text]"/>
      <dgm:spPr>
        <a:solidFill>
          <a:srgbClr val="002060"/>
        </a:solidFill>
      </dgm:spPr>
      <dgm:t>
        <a:bodyPr/>
        <a:lstStyle/>
        <a:p>
          <a:r>
            <a:rPr lang="en-IE"/>
            <a:t>Sexual Health</a:t>
          </a:r>
        </a:p>
      </dgm:t>
    </dgm:pt>
    <dgm:pt modelId="{617E3A47-87AA-480C-B9B5-75E867854F94}" type="parTrans" cxnId="{9B44336A-F8BB-4C0A-AF35-E2EE74166509}">
      <dgm:prSet/>
      <dgm:spPr/>
      <dgm:t>
        <a:bodyPr/>
        <a:lstStyle/>
        <a:p>
          <a:endParaRPr lang="en-IE"/>
        </a:p>
      </dgm:t>
    </dgm:pt>
    <dgm:pt modelId="{2DED38FE-1BA2-49E8-A744-32EC15817A4F}" type="sibTrans" cxnId="{9B44336A-F8BB-4C0A-AF35-E2EE74166509}">
      <dgm:prSet/>
      <dgm:spPr/>
      <dgm:t>
        <a:bodyPr/>
        <a:lstStyle/>
        <a:p>
          <a:endParaRPr lang="en-IE"/>
        </a:p>
      </dgm:t>
    </dgm:pt>
    <dgm:pt modelId="{1B1DCE74-1724-45EF-8DBD-375F7F232245}" type="pres">
      <dgm:prSet presAssocID="{3BDB89BA-2A48-42D8-A3F4-86B54F51AADB}" presName="diagram" presStyleCnt="0">
        <dgm:presLayoutVars>
          <dgm:dir/>
          <dgm:resizeHandles val="exact"/>
        </dgm:presLayoutVars>
      </dgm:prSet>
      <dgm:spPr/>
    </dgm:pt>
    <dgm:pt modelId="{68BDA058-E945-4935-B8B8-97AD3BE34293}" type="pres">
      <dgm:prSet presAssocID="{15DEA43F-3129-44C0-A458-158B68702808}" presName="node" presStyleLbl="node1" presStyleIdx="0" presStyleCnt="5">
        <dgm:presLayoutVars>
          <dgm:bulletEnabled val="1"/>
        </dgm:presLayoutVars>
      </dgm:prSet>
      <dgm:spPr>
        <a:xfrm>
          <a:off x="916483" y="1984"/>
          <a:ext cx="2030015" cy="1218009"/>
        </a:xfrm>
        <a:prstGeom prst="rect">
          <a:avLst/>
        </a:prstGeom>
      </dgm:spPr>
    </dgm:pt>
    <dgm:pt modelId="{C10DA3BD-1619-492D-8F1D-180F8556219C}" type="pres">
      <dgm:prSet presAssocID="{C128A577-C4B1-4834-A640-EE050AE42B85}" presName="sibTrans" presStyleCnt="0"/>
      <dgm:spPr/>
    </dgm:pt>
    <dgm:pt modelId="{4384B7AD-2EE2-4883-994B-0D7BE3C93492}" type="pres">
      <dgm:prSet presAssocID="{9C3BF013-7327-432B-BC13-FD6F28090F4D}" presName="node" presStyleLbl="node1" presStyleIdx="1" presStyleCnt="5">
        <dgm:presLayoutVars>
          <dgm:bulletEnabled val="1"/>
        </dgm:presLayoutVars>
      </dgm:prSet>
      <dgm:spPr/>
    </dgm:pt>
    <dgm:pt modelId="{CC0FB0E3-3BF3-4CD3-BAD9-8E7D850A539B}" type="pres">
      <dgm:prSet presAssocID="{99E34A69-E120-4C8B-8ECC-221601A3BF89}" presName="sibTrans" presStyleCnt="0"/>
      <dgm:spPr/>
    </dgm:pt>
    <dgm:pt modelId="{4708D1E9-940F-4DDF-8AAF-56A9D229C446}" type="pres">
      <dgm:prSet presAssocID="{779D4C39-CC17-4400-BA02-137947216FD3}" presName="node" presStyleLbl="node1" presStyleIdx="2" presStyleCnt="5">
        <dgm:presLayoutVars>
          <dgm:bulletEnabled val="1"/>
        </dgm:presLayoutVars>
      </dgm:prSet>
      <dgm:spPr/>
    </dgm:pt>
    <dgm:pt modelId="{E27D0E16-36BE-418A-9A2F-62CFE4DA088D}" type="pres">
      <dgm:prSet presAssocID="{09EAC65A-7D7A-46D6-85BD-4238E8780727}" presName="sibTrans" presStyleCnt="0"/>
      <dgm:spPr/>
    </dgm:pt>
    <dgm:pt modelId="{D7D6D27B-4E32-4D4F-BA44-F20F28C02D4A}" type="pres">
      <dgm:prSet presAssocID="{5D987F90-8443-4A52-A54A-F23EE2A809D4}" presName="node" presStyleLbl="node1" presStyleIdx="3" presStyleCnt="5" custLinFactNeighborX="-1624" custLinFactNeighborY="-3922">
        <dgm:presLayoutVars>
          <dgm:bulletEnabled val="1"/>
        </dgm:presLayoutVars>
      </dgm:prSet>
      <dgm:spPr/>
    </dgm:pt>
    <dgm:pt modelId="{5177694A-AF60-4C8C-B954-FC28A031DD6E}" type="pres">
      <dgm:prSet presAssocID="{D2D8FA48-E92A-45F4-90BC-9515D746732F}" presName="sibTrans" presStyleCnt="0"/>
      <dgm:spPr/>
    </dgm:pt>
    <dgm:pt modelId="{176EEAE9-60D1-48E0-9E13-E21D6AD94005}" type="pres">
      <dgm:prSet presAssocID="{84CE9563-E2BA-4530-B074-A25E2572DF6E}" presName="node" presStyleLbl="node1" presStyleIdx="4" presStyleCnt="5" custLinFactNeighborX="103" custLinFactNeighborY="-3922">
        <dgm:presLayoutVars>
          <dgm:bulletEnabled val="1"/>
        </dgm:presLayoutVars>
      </dgm:prSet>
      <dgm:spPr/>
    </dgm:pt>
  </dgm:ptLst>
  <dgm:cxnLst>
    <dgm:cxn modelId="{9D8EA40C-8550-454E-814D-5AE95090BDA9}" type="presOf" srcId="{15DEA43F-3129-44C0-A458-158B68702808}" destId="{68BDA058-E945-4935-B8B8-97AD3BE34293}" srcOrd="0" destOrd="0" presId="urn:microsoft.com/office/officeart/2005/8/layout/default"/>
    <dgm:cxn modelId="{8EFF0739-F461-4F68-B5C3-FCF7F8FEFFCE}" srcId="{3BDB89BA-2A48-42D8-A3F4-86B54F51AADB}" destId="{5D987F90-8443-4A52-A54A-F23EE2A809D4}" srcOrd="3" destOrd="0" parTransId="{7D71735B-E1C9-4C94-A104-0B5629BB5510}" sibTransId="{D2D8FA48-E92A-45F4-90BC-9515D746732F}"/>
    <dgm:cxn modelId="{4AD2EB41-2DDB-4DA2-BCD4-F24B3D42C118}" type="presOf" srcId="{3BDB89BA-2A48-42D8-A3F4-86B54F51AADB}" destId="{1B1DCE74-1724-45EF-8DBD-375F7F232245}" srcOrd="0" destOrd="0" presId="urn:microsoft.com/office/officeart/2005/8/layout/default"/>
    <dgm:cxn modelId="{EA281148-CC8F-442C-AC1F-43B83E38DF5C}" type="presOf" srcId="{84CE9563-E2BA-4530-B074-A25E2572DF6E}" destId="{176EEAE9-60D1-48E0-9E13-E21D6AD94005}" srcOrd="0" destOrd="0" presId="urn:microsoft.com/office/officeart/2005/8/layout/default"/>
    <dgm:cxn modelId="{D9535748-D743-44F9-A2FF-6F4D50D729F4}" srcId="{3BDB89BA-2A48-42D8-A3F4-86B54F51AADB}" destId="{779D4C39-CC17-4400-BA02-137947216FD3}" srcOrd="2" destOrd="0" parTransId="{C7B4F41D-E78D-478F-8BEC-C26BC0E53975}" sibTransId="{09EAC65A-7D7A-46D6-85BD-4238E8780727}"/>
    <dgm:cxn modelId="{9B44336A-F8BB-4C0A-AF35-E2EE74166509}" srcId="{3BDB89BA-2A48-42D8-A3F4-86B54F51AADB}" destId="{84CE9563-E2BA-4530-B074-A25E2572DF6E}" srcOrd="4" destOrd="0" parTransId="{617E3A47-87AA-480C-B9B5-75E867854F94}" sibTransId="{2DED38FE-1BA2-49E8-A744-32EC15817A4F}"/>
    <dgm:cxn modelId="{0DE1E46F-9D1C-4F97-A890-B23D228CB27D}" type="presOf" srcId="{5D987F90-8443-4A52-A54A-F23EE2A809D4}" destId="{D7D6D27B-4E32-4D4F-BA44-F20F28C02D4A}" srcOrd="0" destOrd="0" presId="urn:microsoft.com/office/officeart/2005/8/layout/default"/>
    <dgm:cxn modelId="{34DB5051-E10B-4F22-AE9B-5203F2CD35F3}" srcId="{3BDB89BA-2A48-42D8-A3F4-86B54F51AADB}" destId="{9C3BF013-7327-432B-BC13-FD6F28090F4D}" srcOrd="1" destOrd="0" parTransId="{76BF2AEB-A2B6-4C3C-ABC4-BE76FDCA45F4}" sibTransId="{99E34A69-E120-4C8B-8ECC-221601A3BF89}"/>
    <dgm:cxn modelId="{2C64CC79-9849-4E0B-8814-941E9420C12F}" type="presOf" srcId="{779D4C39-CC17-4400-BA02-137947216FD3}" destId="{4708D1E9-940F-4DDF-8AAF-56A9D229C446}" srcOrd="0" destOrd="0" presId="urn:microsoft.com/office/officeart/2005/8/layout/default"/>
    <dgm:cxn modelId="{A7F7279E-03EC-49A8-80C3-825B5E940B79}" srcId="{3BDB89BA-2A48-42D8-A3F4-86B54F51AADB}" destId="{15DEA43F-3129-44C0-A458-158B68702808}" srcOrd="0" destOrd="0" parTransId="{9BBC4B28-9574-497B-BAFB-D4A90E365845}" sibTransId="{C128A577-C4B1-4834-A640-EE050AE42B85}"/>
    <dgm:cxn modelId="{DECF78EA-3E71-4F65-A11D-EC8024F4E2FF}" type="presOf" srcId="{9C3BF013-7327-432B-BC13-FD6F28090F4D}" destId="{4384B7AD-2EE2-4883-994B-0D7BE3C93492}" srcOrd="0" destOrd="0" presId="urn:microsoft.com/office/officeart/2005/8/layout/default"/>
    <dgm:cxn modelId="{B2C7C5BF-3CE2-4744-929E-128BFA1BEB66}" type="presParOf" srcId="{1B1DCE74-1724-45EF-8DBD-375F7F232245}" destId="{68BDA058-E945-4935-B8B8-97AD3BE34293}" srcOrd="0" destOrd="0" presId="urn:microsoft.com/office/officeart/2005/8/layout/default"/>
    <dgm:cxn modelId="{F0819095-D9F3-49E6-AA60-82FC15824A63}" type="presParOf" srcId="{1B1DCE74-1724-45EF-8DBD-375F7F232245}" destId="{C10DA3BD-1619-492D-8F1D-180F8556219C}" srcOrd="1" destOrd="0" presId="urn:microsoft.com/office/officeart/2005/8/layout/default"/>
    <dgm:cxn modelId="{D89F55E1-338B-496C-BD32-78545DF005B2}" type="presParOf" srcId="{1B1DCE74-1724-45EF-8DBD-375F7F232245}" destId="{4384B7AD-2EE2-4883-994B-0D7BE3C93492}" srcOrd="2" destOrd="0" presId="urn:microsoft.com/office/officeart/2005/8/layout/default"/>
    <dgm:cxn modelId="{06D73C2C-489F-4F55-A880-7C44E05F0321}" type="presParOf" srcId="{1B1DCE74-1724-45EF-8DBD-375F7F232245}" destId="{CC0FB0E3-3BF3-4CD3-BAD9-8E7D850A539B}" srcOrd="3" destOrd="0" presId="urn:microsoft.com/office/officeart/2005/8/layout/default"/>
    <dgm:cxn modelId="{0FA5EE0B-F0A5-4725-A30C-158CCA2CE156}" type="presParOf" srcId="{1B1DCE74-1724-45EF-8DBD-375F7F232245}" destId="{4708D1E9-940F-4DDF-8AAF-56A9D229C446}" srcOrd="4" destOrd="0" presId="urn:microsoft.com/office/officeart/2005/8/layout/default"/>
    <dgm:cxn modelId="{556EDEE7-038E-491B-9651-A10D0E1D1FDB}" type="presParOf" srcId="{1B1DCE74-1724-45EF-8DBD-375F7F232245}" destId="{E27D0E16-36BE-418A-9A2F-62CFE4DA088D}" srcOrd="5" destOrd="0" presId="urn:microsoft.com/office/officeart/2005/8/layout/default"/>
    <dgm:cxn modelId="{6E1C6401-0FDD-4833-BB76-89427CA88EC0}" type="presParOf" srcId="{1B1DCE74-1724-45EF-8DBD-375F7F232245}" destId="{D7D6D27B-4E32-4D4F-BA44-F20F28C02D4A}" srcOrd="6" destOrd="0" presId="urn:microsoft.com/office/officeart/2005/8/layout/default"/>
    <dgm:cxn modelId="{EFFE5583-47BF-446A-B104-5FF000D91526}" type="presParOf" srcId="{1B1DCE74-1724-45EF-8DBD-375F7F232245}" destId="{5177694A-AF60-4C8C-B954-FC28A031DD6E}" srcOrd="7" destOrd="0" presId="urn:microsoft.com/office/officeart/2005/8/layout/default"/>
    <dgm:cxn modelId="{DD48280C-9686-49F9-9C47-2295650BD102}" type="presParOf" srcId="{1B1DCE74-1724-45EF-8DBD-375F7F232245}" destId="{176EEAE9-60D1-48E0-9E13-E21D6AD94005}" srcOrd="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BDB89BA-2A48-42D8-A3F4-86B54F51AADB}" type="doc">
      <dgm:prSet loTypeId="urn:microsoft.com/office/officeart/2005/8/layout/default" loCatId="list" qsTypeId="urn:microsoft.com/office/officeart/2005/8/quickstyle/3d4" qsCatId="3D" csTypeId="urn:microsoft.com/office/officeart/2005/8/colors/accent1_2" csCatId="accent1" phldr="1"/>
      <dgm:spPr/>
      <dgm:t>
        <a:bodyPr/>
        <a:lstStyle/>
        <a:p>
          <a:endParaRPr lang="en-IE"/>
        </a:p>
      </dgm:t>
    </dgm:pt>
    <dgm:pt modelId="{15DEA43F-3129-44C0-A458-158B68702808}">
      <dgm:prSet phldrT="[Text]"/>
      <dgm:spPr>
        <a:solidFill>
          <a:srgbClr val="00B050"/>
        </a:solidFill>
      </dgm:spPr>
      <dgm:t>
        <a:bodyPr/>
        <a:lstStyle/>
        <a:p>
          <a:r>
            <a:rPr lang="en-IE"/>
            <a:t>Food</a:t>
          </a:r>
        </a:p>
      </dgm:t>
    </dgm:pt>
    <dgm:pt modelId="{9BBC4B28-9574-497B-BAFB-D4A90E365845}" type="parTrans" cxnId="{A7F7279E-03EC-49A8-80C3-825B5E940B79}">
      <dgm:prSet/>
      <dgm:spPr/>
      <dgm:t>
        <a:bodyPr/>
        <a:lstStyle/>
        <a:p>
          <a:endParaRPr lang="en-IE"/>
        </a:p>
      </dgm:t>
    </dgm:pt>
    <dgm:pt modelId="{C128A577-C4B1-4834-A640-EE050AE42B85}" type="sibTrans" cxnId="{A7F7279E-03EC-49A8-80C3-825B5E940B79}">
      <dgm:prSet/>
      <dgm:spPr/>
      <dgm:t>
        <a:bodyPr/>
        <a:lstStyle/>
        <a:p>
          <a:endParaRPr lang="en-IE"/>
        </a:p>
      </dgm:t>
    </dgm:pt>
    <dgm:pt modelId="{9C3BF013-7327-432B-BC13-FD6F28090F4D}">
      <dgm:prSet phldrT="[Text]"/>
      <dgm:spPr>
        <a:solidFill>
          <a:srgbClr val="002060"/>
        </a:solidFill>
      </dgm:spPr>
      <dgm:t>
        <a:bodyPr/>
        <a:lstStyle/>
        <a:p>
          <a:r>
            <a:rPr lang="en-IE"/>
            <a:t>Physical Activity</a:t>
          </a:r>
        </a:p>
      </dgm:t>
    </dgm:pt>
    <dgm:pt modelId="{76BF2AEB-A2B6-4C3C-ABC4-BE76FDCA45F4}" type="parTrans" cxnId="{34DB5051-E10B-4F22-AE9B-5203F2CD35F3}">
      <dgm:prSet/>
      <dgm:spPr/>
      <dgm:t>
        <a:bodyPr/>
        <a:lstStyle/>
        <a:p>
          <a:endParaRPr lang="en-IE"/>
        </a:p>
      </dgm:t>
    </dgm:pt>
    <dgm:pt modelId="{99E34A69-E120-4C8B-8ECC-221601A3BF89}" type="sibTrans" cxnId="{34DB5051-E10B-4F22-AE9B-5203F2CD35F3}">
      <dgm:prSet/>
      <dgm:spPr/>
      <dgm:t>
        <a:bodyPr/>
        <a:lstStyle/>
        <a:p>
          <a:endParaRPr lang="en-IE"/>
        </a:p>
      </dgm:t>
    </dgm:pt>
    <dgm:pt modelId="{779D4C39-CC17-4400-BA02-137947216FD3}">
      <dgm:prSet phldrT="[Text]"/>
      <dgm:spPr>
        <a:solidFill>
          <a:srgbClr val="002060"/>
        </a:solidFill>
      </dgm:spPr>
      <dgm:t>
        <a:bodyPr/>
        <a:lstStyle/>
        <a:p>
          <a:r>
            <a:rPr lang="en-IE"/>
            <a:t>Mental Health</a:t>
          </a:r>
        </a:p>
      </dgm:t>
    </dgm:pt>
    <dgm:pt modelId="{C7B4F41D-E78D-478F-8BEC-C26BC0E53975}" type="parTrans" cxnId="{D9535748-D743-44F9-A2FF-6F4D50D729F4}">
      <dgm:prSet/>
      <dgm:spPr/>
      <dgm:t>
        <a:bodyPr/>
        <a:lstStyle/>
        <a:p>
          <a:endParaRPr lang="en-IE"/>
        </a:p>
      </dgm:t>
    </dgm:pt>
    <dgm:pt modelId="{09EAC65A-7D7A-46D6-85BD-4238E8780727}" type="sibTrans" cxnId="{D9535748-D743-44F9-A2FF-6F4D50D729F4}">
      <dgm:prSet/>
      <dgm:spPr/>
      <dgm:t>
        <a:bodyPr/>
        <a:lstStyle/>
        <a:p>
          <a:endParaRPr lang="en-IE"/>
        </a:p>
      </dgm:t>
    </dgm:pt>
    <dgm:pt modelId="{5D987F90-8443-4A52-A54A-F23EE2A809D4}">
      <dgm:prSet phldrT="[Text]"/>
      <dgm:spPr>
        <a:solidFill>
          <a:srgbClr val="002060"/>
        </a:solidFill>
      </dgm:spPr>
      <dgm:t>
        <a:bodyPr/>
        <a:lstStyle/>
        <a:p>
          <a:r>
            <a:rPr lang="en-IE"/>
            <a:t>Tobacco</a:t>
          </a:r>
        </a:p>
      </dgm:t>
    </dgm:pt>
    <dgm:pt modelId="{7D71735B-E1C9-4C94-A104-0B5629BB5510}" type="parTrans" cxnId="{8EFF0739-F461-4F68-B5C3-FCF7F8FEFFCE}">
      <dgm:prSet/>
      <dgm:spPr/>
      <dgm:t>
        <a:bodyPr/>
        <a:lstStyle/>
        <a:p>
          <a:endParaRPr lang="en-IE"/>
        </a:p>
      </dgm:t>
    </dgm:pt>
    <dgm:pt modelId="{D2D8FA48-E92A-45F4-90BC-9515D746732F}" type="sibTrans" cxnId="{8EFF0739-F461-4F68-B5C3-FCF7F8FEFFCE}">
      <dgm:prSet/>
      <dgm:spPr/>
      <dgm:t>
        <a:bodyPr/>
        <a:lstStyle/>
        <a:p>
          <a:endParaRPr lang="en-IE"/>
        </a:p>
      </dgm:t>
    </dgm:pt>
    <dgm:pt modelId="{84CE9563-E2BA-4530-B074-A25E2572DF6E}">
      <dgm:prSet phldrT="[Text]"/>
      <dgm:spPr>
        <a:solidFill>
          <a:srgbClr val="002060"/>
        </a:solidFill>
      </dgm:spPr>
      <dgm:t>
        <a:bodyPr/>
        <a:lstStyle/>
        <a:p>
          <a:r>
            <a:rPr lang="en-IE"/>
            <a:t>Sexual Health</a:t>
          </a:r>
        </a:p>
      </dgm:t>
    </dgm:pt>
    <dgm:pt modelId="{617E3A47-87AA-480C-B9B5-75E867854F94}" type="parTrans" cxnId="{9B44336A-F8BB-4C0A-AF35-E2EE74166509}">
      <dgm:prSet/>
      <dgm:spPr/>
      <dgm:t>
        <a:bodyPr/>
        <a:lstStyle/>
        <a:p>
          <a:endParaRPr lang="en-IE"/>
        </a:p>
      </dgm:t>
    </dgm:pt>
    <dgm:pt modelId="{2DED38FE-1BA2-49E8-A744-32EC15817A4F}" type="sibTrans" cxnId="{9B44336A-F8BB-4C0A-AF35-E2EE74166509}">
      <dgm:prSet/>
      <dgm:spPr/>
      <dgm:t>
        <a:bodyPr/>
        <a:lstStyle/>
        <a:p>
          <a:endParaRPr lang="en-IE"/>
        </a:p>
      </dgm:t>
    </dgm:pt>
    <dgm:pt modelId="{1B1DCE74-1724-45EF-8DBD-375F7F232245}" type="pres">
      <dgm:prSet presAssocID="{3BDB89BA-2A48-42D8-A3F4-86B54F51AADB}" presName="diagram" presStyleCnt="0">
        <dgm:presLayoutVars>
          <dgm:dir/>
          <dgm:resizeHandles val="exact"/>
        </dgm:presLayoutVars>
      </dgm:prSet>
      <dgm:spPr/>
    </dgm:pt>
    <dgm:pt modelId="{68BDA058-E945-4935-B8B8-97AD3BE34293}" type="pres">
      <dgm:prSet presAssocID="{15DEA43F-3129-44C0-A458-158B68702808}" presName="node" presStyleLbl="node1" presStyleIdx="0" presStyleCnt="5">
        <dgm:presLayoutVars>
          <dgm:bulletEnabled val="1"/>
        </dgm:presLayoutVars>
      </dgm:prSet>
      <dgm:spPr/>
    </dgm:pt>
    <dgm:pt modelId="{C10DA3BD-1619-492D-8F1D-180F8556219C}" type="pres">
      <dgm:prSet presAssocID="{C128A577-C4B1-4834-A640-EE050AE42B85}" presName="sibTrans" presStyleCnt="0"/>
      <dgm:spPr/>
    </dgm:pt>
    <dgm:pt modelId="{4384B7AD-2EE2-4883-994B-0D7BE3C93492}" type="pres">
      <dgm:prSet presAssocID="{9C3BF013-7327-432B-BC13-FD6F28090F4D}" presName="node" presStyleLbl="node1" presStyleIdx="1" presStyleCnt="5">
        <dgm:presLayoutVars>
          <dgm:bulletEnabled val="1"/>
        </dgm:presLayoutVars>
      </dgm:prSet>
      <dgm:spPr/>
    </dgm:pt>
    <dgm:pt modelId="{CC0FB0E3-3BF3-4CD3-BAD9-8E7D850A539B}" type="pres">
      <dgm:prSet presAssocID="{99E34A69-E120-4C8B-8ECC-221601A3BF89}" presName="sibTrans" presStyleCnt="0"/>
      <dgm:spPr/>
    </dgm:pt>
    <dgm:pt modelId="{4708D1E9-940F-4DDF-8AAF-56A9D229C446}" type="pres">
      <dgm:prSet presAssocID="{779D4C39-CC17-4400-BA02-137947216FD3}" presName="node" presStyleLbl="node1" presStyleIdx="2" presStyleCnt="5">
        <dgm:presLayoutVars>
          <dgm:bulletEnabled val="1"/>
        </dgm:presLayoutVars>
      </dgm:prSet>
      <dgm:spPr/>
    </dgm:pt>
    <dgm:pt modelId="{E27D0E16-36BE-418A-9A2F-62CFE4DA088D}" type="pres">
      <dgm:prSet presAssocID="{09EAC65A-7D7A-46D6-85BD-4238E8780727}" presName="sibTrans" presStyleCnt="0"/>
      <dgm:spPr/>
    </dgm:pt>
    <dgm:pt modelId="{D7D6D27B-4E32-4D4F-BA44-F20F28C02D4A}" type="pres">
      <dgm:prSet presAssocID="{5D987F90-8443-4A52-A54A-F23EE2A809D4}" presName="node" presStyleLbl="node1" presStyleIdx="3" presStyleCnt="5" custLinFactNeighborX="-1624" custLinFactNeighborY="-3922">
        <dgm:presLayoutVars>
          <dgm:bulletEnabled val="1"/>
        </dgm:presLayoutVars>
      </dgm:prSet>
      <dgm:spPr/>
    </dgm:pt>
    <dgm:pt modelId="{5177694A-AF60-4C8C-B954-FC28A031DD6E}" type="pres">
      <dgm:prSet presAssocID="{D2D8FA48-E92A-45F4-90BC-9515D746732F}" presName="sibTrans" presStyleCnt="0"/>
      <dgm:spPr/>
    </dgm:pt>
    <dgm:pt modelId="{176EEAE9-60D1-48E0-9E13-E21D6AD94005}" type="pres">
      <dgm:prSet presAssocID="{84CE9563-E2BA-4530-B074-A25E2572DF6E}" presName="node" presStyleLbl="node1" presStyleIdx="4" presStyleCnt="5" custLinFactNeighborX="103" custLinFactNeighborY="-3922">
        <dgm:presLayoutVars>
          <dgm:bulletEnabled val="1"/>
        </dgm:presLayoutVars>
      </dgm:prSet>
      <dgm:spPr/>
    </dgm:pt>
  </dgm:ptLst>
  <dgm:cxnLst>
    <dgm:cxn modelId="{9D8EA40C-8550-454E-814D-5AE95090BDA9}" type="presOf" srcId="{15DEA43F-3129-44C0-A458-158B68702808}" destId="{68BDA058-E945-4935-B8B8-97AD3BE34293}" srcOrd="0" destOrd="0" presId="urn:microsoft.com/office/officeart/2005/8/layout/default"/>
    <dgm:cxn modelId="{8EFF0739-F461-4F68-B5C3-FCF7F8FEFFCE}" srcId="{3BDB89BA-2A48-42D8-A3F4-86B54F51AADB}" destId="{5D987F90-8443-4A52-A54A-F23EE2A809D4}" srcOrd="3" destOrd="0" parTransId="{7D71735B-E1C9-4C94-A104-0B5629BB5510}" sibTransId="{D2D8FA48-E92A-45F4-90BC-9515D746732F}"/>
    <dgm:cxn modelId="{4AD2EB41-2DDB-4DA2-BCD4-F24B3D42C118}" type="presOf" srcId="{3BDB89BA-2A48-42D8-A3F4-86B54F51AADB}" destId="{1B1DCE74-1724-45EF-8DBD-375F7F232245}" srcOrd="0" destOrd="0" presId="urn:microsoft.com/office/officeart/2005/8/layout/default"/>
    <dgm:cxn modelId="{EA281148-CC8F-442C-AC1F-43B83E38DF5C}" type="presOf" srcId="{84CE9563-E2BA-4530-B074-A25E2572DF6E}" destId="{176EEAE9-60D1-48E0-9E13-E21D6AD94005}" srcOrd="0" destOrd="0" presId="urn:microsoft.com/office/officeart/2005/8/layout/default"/>
    <dgm:cxn modelId="{D9535748-D743-44F9-A2FF-6F4D50D729F4}" srcId="{3BDB89BA-2A48-42D8-A3F4-86B54F51AADB}" destId="{779D4C39-CC17-4400-BA02-137947216FD3}" srcOrd="2" destOrd="0" parTransId="{C7B4F41D-E78D-478F-8BEC-C26BC0E53975}" sibTransId="{09EAC65A-7D7A-46D6-85BD-4238E8780727}"/>
    <dgm:cxn modelId="{9B44336A-F8BB-4C0A-AF35-E2EE74166509}" srcId="{3BDB89BA-2A48-42D8-A3F4-86B54F51AADB}" destId="{84CE9563-E2BA-4530-B074-A25E2572DF6E}" srcOrd="4" destOrd="0" parTransId="{617E3A47-87AA-480C-B9B5-75E867854F94}" sibTransId="{2DED38FE-1BA2-49E8-A744-32EC15817A4F}"/>
    <dgm:cxn modelId="{0DE1E46F-9D1C-4F97-A890-B23D228CB27D}" type="presOf" srcId="{5D987F90-8443-4A52-A54A-F23EE2A809D4}" destId="{D7D6D27B-4E32-4D4F-BA44-F20F28C02D4A}" srcOrd="0" destOrd="0" presId="urn:microsoft.com/office/officeart/2005/8/layout/default"/>
    <dgm:cxn modelId="{34DB5051-E10B-4F22-AE9B-5203F2CD35F3}" srcId="{3BDB89BA-2A48-42D8-A3F4-86B54F51AADB}" destId="{9C3BF013-7327-432B-BC13-FD6F28090F4D}" srcOrd="1" destOrd="0" parTransId="{76BF2AEB-A2B6-4C3C-ABC4-BE76FDCA45F4}" sibTransId="{99E34A69-E120-4C8B-8ECC-221601A3BF89}"/>
    <dgm:cxn modelId="{2C64CC79-9849-4E0B-8814-941E9420C12F}" type="presOf" srcId="{779D4C39-CC17-4400-BA02-137947216FD3}" destId="{4708D1E9-940F-4DDF-8AAF-56A9D229C446}" srcOrd="0" destOrd="0" presId="urn:microsoft.com/office/officeart/2005/8/layout/default"/>
    <dgm:cxn modelId="{A7F7279E-03EC-49A8-80C3-825B5E940B79}" srcId="{3BDB89BA-2A48-42D8-A3F4-86B54F51AADB}" destId="{15DEA43F-3129-44C0-A458-158B68702808}" srcOrd="0" destOrd="0" parTransId="{9BBC4B28-9574-497B-BAFB-D4A90E365845}" sibTransId="{C128A577-C4B1-4834-A640-EE050AE42B85}"/>
    <dgm:cxn modelId="{DECF78EA-3E71-4F65-A11D-EC8024F4E2FF}" type="presOf" srcId="{9C3BF013-7327-432B-BC13-FD6F28090F4D}" destId="{4384B7AD-2EE2-4883-994B-0D7BE3C93492}" srcOrd="0" destOrd="0" presId="urn:microsoft.com/office/officeart/2005/8/layout/default"/>
    <dgm:cxn modelId="{B2C7C5BF-3CE2-4744-929E-128BFA1BEB66}" type="presParOf" srcId="{1B1DCE74-1724-45EF-8DBD-375F7F232245}" destId="{68BDA058-E945-4935-B8B8-97AD3BE34293}" srcOrd="0" destOrd="0" presId="urn:microsoft.com/office/officeart/2005/8/layout/default"/>
    <dgm:cxn modelId="{F0819095-D9F3-49E6-AA60-82FC15824A63}" type="presParOf" srcId="{1B1DCE74-1724-45EF-8DBD-375F7F232245}" destId="{C10DA3BD-1619-492D-8F1D-180F8556219C}" srcOrd="1" destOrd="0" presId="urn:microsoft.com/office/officeart/2005/8/layout/default"/>
    <dgm:cxn modelId="{D89F55E1-338B-496C-BD32-78545DF005B2}" type="presParOf" srcId="{1B1DCE74-1724-45EF-8DBD-375F7F232245}" destId="{4384B7AD-2EE2-4883-994B-0D7BE3C93492}" srcOrd="2" destOrd="0" presId="urn:microsoft.com/office/officeart/2005/8/layout/default"/>
    <dgm:cxn modelId="{06D73C2C-489F-4F55-A880-7C44E05F0321}" type="presParOf" srcId="{1B1DCE74-1724-45EF-8DBD-375F7F232245}" destId="{CC0FB0E3-3BF3-4CD3-BAD9-8E7D850A539B}" srcOrd="3" destOrd="0" presId="urn:microsoft.com/office/officeart/2005/8/layout/default"/>
    <dgm:cxn modelId="{0FA5EE0B-F0A5-4725-A30C-158CCA2CE156}" type="presParOf" srcId="{1B1DCE74-1724-45EF-8DBD-375F7F232245}" destId="{4708D1E9-940F-4DDF-8AAF-56A9D229C446}" srcOrd="4" destOrd="0" presId="urn:microsoft.com/office/officeart/2005/8/layout/default"/>
    <dgm:cxn modelId="{556EDEE7-038E-491B-9651-A10D0E1D1FDB}" type="presParOf" srcId="{1B1DCE74-1724-45EF-8DBD-375F7F232245}" destId="{E27D0E16-36BE-418A-9A2F-62CFE4DA088D}" srcOrd="5" destOrd="0" presId="urn:microsoft.com/office/officeart/2005/8/layout/default"/>
    <dgm:cxn modelId="{6E1C6401-0FDD-4833-BB76-89427CA88EC0}" type="presParOf" srcId="{1B1DCE74-1724-45EF-8DBD-375F7F232245}" destId="{D7D6D27B-4E32-4D4F-BA44-F20F28C02D4A}" srcOrd="6" destOrd="0" presId="urn:microsoft.com/office/officeart/2005/8/layout/default"/>
    <dgm:cxn modelId="{EFFE5583-47BF-446A-B104-5FF000D91526}" type="presParOf" srcId="{1B1DCE74-1724-45EF-8DBD-375F7F232245}" destId="{5177694A-AF60-4C8C-B954-FC28A031DD6E}" srcOrd="7" destOrd="0" presId="urn:microsoft.com/office/officeart/2005/8/layout/default"/>
    <dgm:cxn modelId="{DD48280C-9686-49F9-9C47-2295650BD102}" type="presParOf" srcId="{1B1DCE74-1724-45EF-8DBD-375F7F232245}" destId="{176EEAE9-60D1-48E0-9E13-E21D6AD94005}" srcOrd="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BDB89BA-2A48-42D8-A3F4-86B54F51AADB}" type="doc">
      <dgm:prSet loTypeId="urn:microsoft.com/office/officeart/2005/8/layout/default" loCatId="list" qsTypeId="urn:microsoft.com/office/officeart/2005/8/quickstyle/3d4" qsCatId="3D" csTypeId="urn:microsoft.com/office/officeart/2005/8/colors/accent1_2" csCatId="accent1" phldr="1"/>
      <dgm:spPr/>
      <dgm:t>
        <a:bodyPr/>
        <a:lstStyle/>
        <a:p>
          <a:endParaRPr lang="en-IE"/>
        </a:p>
      </dgm:t>
    </dgm:pt>
    <dgm:pt modelId="{15DEA43F-3129-44C0-A458-158B68702808}">
      <dgm:prSet phldrT="[Text]"/>
      <dgm:spPr>
        <a:solidFill>
          <a:schemeClr val="accent6">
            <a:lumMod val="75000"/>
          </a:schemeClr>
        </a:solidFill>
      </dgm:spPr>
      <dgm:t>
        <a:bodyPr/>
        <a:lstStyle/>
        <a:p>
          <a:r>
            <a:rPr lang="en-IE"/>
            <a:t>Food</a:t>
          </a:r>
        </a:p>
      </dgm:t>
    </dgm:pt>
    <dgm:pt modelId="{9BBC4B28-9574-497B-BAFB-D4A90E365845}" type="parTrans" cxnId="{A7F7279E-03EC-49A8-80C3-825B5E940B79}">
      <dgm:prSet/>
      <dgm:spPr/>
      <dgm:t>
        <a:bodyPr/>
        <a:lstStyle/>
        <a:p>
          <a:endParaRPr lang="en-IE"/>
        </a:p>
      </dgm:t>
    </dgm:pt>
    <dgm:pt modelId="{C128A577-C4B1-4834-A640-EE050AE42B85}" type="sibTrans" cxnId="{A7F7279E-03EC-49A8-80C3-825B5E940B79}">
      <dgm:prSet/>
      <dgm:spPr/>
      <dgm:t>
        <a:bodyPr/>
        <a:lstStyle/>
        <a:p>
          <a:endParaRPr lang="en-IE"/>
        </a:p>
      </dgm:t>
    </dgm:pt>
    <dgm:pt modelId="{9C3BF013-7327-432B-BC13-FD6F28090F4D}">
      <dgm:prSet phldrT="[Text]"/>
      <dgm:spPr>
        <a:solidFill>
          <a:srgbClr val="00B050"/>
        </a:solidFill>
      </dgm:spPr>
      <dgm:t>
        <a:bodyPr/>
        <a:lstStyle/>
        <a:p>
          <a:r>
            <a:rPr lang="en-IE"/>
            <a:t>Physical Activity</a:t>
          </a:r>
        </a:p>
      </dgm:t>
    </dgm:pt>
    <dgm:pt modelId="{76BF2AEB-A2B6-4C3C-ABC4-BE76FDCA45F4}" type="parTrans" cxnId="{34DB5051-E10B-4F22-AE9B-5203F2CD35F3}">
      <dgm:prSet/>
      <dgm:spPr/>
      <dgm:t>
        <a:bodyPr/>
        <a:lstStyle/>
        <a:p>
          <a:endParaRPr lang="en-IE"/>
        </a:p>
      </dgm:t>
    </dgm:pt>
    <dgm:pt modelId="{99E34A69-E120-4C8B-8ECC-221601A3BF89}" type="sibTrans" cxnId="{34DB5051-E10B-4F22-AE9B-5203F2CD35F3}">
      <dgm:prSet/>
      <dgm:spPr/>
      <dgm:t>
        <a:bodyPr/>
        <a:lstStyle/>
        <a:p>
          <a:endParaRPr lang="en-IE"/>
        </a:p>
      </dgm:t>
    </dgm:pt>
    <dgm:pt modelId="{779D4C39-CC17-4400-BA02-137947216FD3}">
      <dgm:prSet phldrT="[Text]"/>
      <dgm:spPr>
        <a:solidFill>
          <a:srgbClr val="002060"/>
        </a:solidFill>
      </dgm:spPr>
      <dgm:t>
        <a:bodyPr/>
        <a:lstStyle/>
        <a:p>
          <a:r>
            <a:rPr lang="en-IE"/>
            <a:t>Mental Health</a:t>
          </a:r>
        </a:p>
      </dgm:t>
    </dgm:pt>
    <dgm:pt modelId="{C7B4F41D-E78D-478F-8BEC-C26BC0E53975}" type="parTrans" cxnId="{D9535748-D743-44F9-A2FF-6F4D50D729F4}">
      <dgm:prSet/>
      <dgm:spPr/>
      <dgm:t>
        <a:bodyPr/>
        <a:lstStyle/>
        <a:p>
          <a:endParaRPr lang="en-IE"/>
        </a:p>
      </dgm:t>
    </dgm:pt>
    <dgm:pt modelId="{09EAC65A-7D7A-46D6-85BD-4238E8780727}" type="sibTrans" cxnId="{D9535748-D743-44F9-A2FF-6F4D50D729F4}">
      <dgm:prSet/>
      <dgm:spPr/>
      <dgm:t>
        <a:bodyPr/>
        <a:lstStyle/>
        <a:p>
          <a:endParaRPr lang="en-IE"/>
        </a:p>
      </dgm:t>
    </dgm:pt>
    <dgm:pt modelId="{5D987F90-8443-4A52-A54A-F23EE2A809D4}">
      <dgm:prSet phldrT="[Text]"/>
      <dgm:spPr>
        <a:solidFill>
          <a:srgbClr val="002060"/>
        </a:solidFill>
      </dgm:spPr>
      <dgm:t>
        <a:bodyPr/>
        <a:lstStyle/>
        <a:p>
          <a:r>
            <a:rPr lang="en-IE"/>
            <a:t>Tobacco</a:t>
          </a:r>
        </a:p>
      </dgm:t>
    </dgm:pt>
    <dgm:pt modelId="{7D71735B-E1C9-4C94-A104-0B5629BB5510}" type="parTrans" cxnId="{8EFF0739-F461-4F68-B5C3-FCF7F8FEFFCE}">
      <dgm:prSet/>
      <dgm:spPr/>
      <dgm:t>
        <a:bodyPr/>
        <a:lstStyle/>
        <a:p>
          <a:endParaRPr lang="en-IE"/>
        </a:p>
      </dgm:t>
    </dgm:pt>
    <dgm:pt modelId="{D2D8FA48-E92A-45F4-90BC-9515D746732F}" type="sibTrans" cxnId="{8EFF0739-F461-4F68-B5C3-FCF7F8FEFFCE}">
      <dgm:prSet/>
      <dgm:spPr/>
      <dgm:t>
        <a:bodyPr/>
        <a:lstStyle/>
        <a:p>
          <a:endParaRPr lang="en-IE"/>
        </a:p>
      </dgm:t>
    </dgm:pt>
    <dgm:pt modelId="{F5759FA4-6AAE-4044-ACD7-656F6F20BDE7}">
      <dgm:prSet phldrT="[Text]"/>
      <dgm:spPr>
        <a:solidFill>
          <a:srgbClr val="002060"/>
        </a:solidFill>
      </dgm:spPr>
      <dgm:t>
        <a:bodyPr/>
        <a:lstStyle/>
        <a:p>
          <a:r>
            <a:rPr lang="en-IE"/>
            <a:t>Sexual Health</a:t>
          </a:r>
        </a:p>
      </dgm:t>
    </dgm:pt>
    <dgm:pt modelId="{9906A0E4-8CEC-4F57-8CC7-D44735A9049A}" type="parTrans" cxnId="{8C8B6BC9-4955-4EEC-996B-2BE6F882EBA1}">
      <dgm:prSet/>
      <dgm:spPr/>
      <dgm:t>
        <a:bodyPr/>
        <a:lstStyle/>
        <a:p>
          <a:endParaRPr lang="en-IE"/>
        </a:p>
      </dgm:t>
    </dgm:pt>
    <dgm:pt modelId="{B2998ED7-31A4-41D2-86E5-8F8391499864}" type="sibTrans" cxnId="{8C8B6BC9-4955-4EEC-996B-2BE6F882EBA1}">
      <dgm:prSet/>
      <dgm:spPr/>
      <dgm:t>
        <a:bodyPr/>
        <a:lstStyle/>
        <a:p>
          <a:endParaRPr lang="en-IE"/>
        </a:p>
      </dgm:t>
    </dgm:pt>
    <dgm:pt modelId="{1B1DCE74-1724-45EF-8DBD-375F7F232245}" type="pres">
      <dgm:prSet presAssocID="{3BDB89BA-2A48-42D8-A3F4-86B54F51AADB}" presName="diagram" presStyleCnt="0">
        <dgm:presLayoutVars>
          <dgm:dir/>
          <dgm:resizeHandles val="exact"/>
        </dgm:presLayoutVars>
      </dgm:prSet>
      <dgm:spPr/>
    </dgm:pt>
    <dgm:pt modelId="{68BDA058-E945-4935-B8B8-97AD3BE34293}" type="pres">
      <dgm:prSet presAssocID="{15DEA43F-3129-44C0-A458-158B68702808}" presName="node" presStyleLbl="node1" presStyleIdx="0" presStyleCnt="5">
        <dgm:presLayoutVars>
          <dgm:bulletEnabled val="1"/>
        </dgm:presLayoutVars>
      </dgm:prSet>
      <dgm:spPr/>
    </dgm:pt>
    <dgm:pt modelId="{C10DA3BD-1619-492D-8F1D-180F8556219C}" type="pres">
      <dgm:prSet presAssocID="{C128A577-C4B1-4834-A640-EE050AE42B85}" presName="sibTrans" presStyleCnt="0"/>
      <dgm:spPr/>
    </dgm:pt>
    <dgm:pt modelId="{4384B7AD-2EE2-4883-994B-0D7BE3C93492}" type="pres">
      <dgm:prSet presAssocID="{9C3BF013-7327-432B-BC13-FD6F28090F4D}" presName="node" presStyleLbl="node1" presStyleIdx="1" presStyleCnt="5">
        <dgm:presLayoutVars>
          <dgm:bulletEnabled val="1"/>
        </dgm:presLayoutVars>
      </dgm:prSet>
      <dgm:spPr/>
    </dgm:pt>
    <dgm:pt modelId="{CC0FB0E3-3BF3-4CD3-BAD9-8E7D850A539B}" type="pres">
      <dgm:prSet presAssocID="{99E34A69-E120-4C8B-8ECC-221601A3BF89}" presName="sibTrans" presStyleCnt="0"/>
      <dgm:spPr/>
    </dgm:pt>
    <dgm:pt modelId="{4708D1E9-940F-4DDF-8AAF-56A9D229C446}" type="pres">
      <dgm:prSet presAssocID="{779D4C39-CC17-4400-BA02-137947216FD3}" presName="node" presStyleLbl="node1" presStyleIdx="2" presStyleCnt="5">
        <dgm:presLayoutVars>
          <dgm:bulletEnabled val="1"/>
        </dgm:presLayoutVars>
      </dgm:prSet>
      <dgm:spPr/>
    </dgm:pt>
    <dgm:pt modelId="{E27D0E16-36BE-418A-9A2F-62CFE4DA088D}" type="pres">
      <dgm:prSet presAssocID="{09EAC65A-7D7A-46D6-85BD-4238E8780727}" presName="sibTrans" presStyleCnt="0"/>
      <dgm:spPr/>
    </dgm:pt>
    <dgm:pt modelId="{D7D6D27B-4E32-4D4F-BA44-F20F28C02D4A}" type="pres">
      <dgm:prSet presAssocID="{5D987F90-8443-4A52-A54A-F23EE2A809D4}" presName="node" presStyleLbl="node1" presStyleIdx="3" presStyleCnt="5">
        <dgm:presLayoutVars>
          <dgm:bulletEnabled val="1"/>
        </dgm:presLayoutVars>
      </dgm:prSet>
      <dgm:spPr/>
    </dgm:pt>
    <dgm:pt modelId="{0DA32887-4A8D-41E4-AEC5-D4EC613C8BEE}" type="pres">
      <dgm:prSet presAssocID="{D2D8FA48-E92A-45F4-90BC-9515D746732F}" presName="sibTrans" presStyleCnt="0"/>
      <dgm:spPr/>
    </dgm:pt>
    <dgm:pt modelId="{BD61097C-4115-467A-B473-1A7F58B5EF22}" type="pres">
      <dgm:prSet presAssocID="{F5759FA4-6AAE-4044-ACD7-656F6F20BDE7}" presName="node" presStyleLbl="node1" presStyleIdx="4" presStyleCnt="5">
        <dgm:presLayoutVars>
          <dgm:bulletEnabled val="1"/>
        </dgm:presLayoutVars>
      </dgm:prSet>
      <dgm:spPr/>
    </dgm:pt>
  </dgm:ptLst>
  <dgm:cxnLst>
    <dgm:cxn modelId="{9D8EA40C-8550-454E-814D-5AE95090BDA9}" type="presOf" srcId="{15DEA43F-3129-44C0-A458-158B68702808}" destId="{68BDA058-E945-4935-B8B8-97AD3BE34293}" srcOrd="0" destOrd="0" presId="urn:microsoft.com/office/officeart/2005/8/layout/default"/>
    <dgm:cxn modelId="{C9B47F18-2E3F-4FDC-BA9A-7CC0D1438C76}" type="presOf" srcId="{F5759FA4-6AAE-4044-ACD7-656F6F20BDE7}" destId="{BD61097C-4115-467A-B473-1A7F58B5EF22}" srcOrd="0" destOrd="0" presId="urn:microsoft.com/office/officeart/2005/8/layout/default"/>
    <dgm:cxn modelId="{8EFF0739-F461-4F68-B5C3-FCF7F8FEFFCE}" srcId="{3BDB89BA-2A48-42D8-A3F4-86B54F51AADB}" destId="{5D987F90-8443-4A52-A54A-F23EE2A809D4}" srcOrd="3" destOrd="0" parTransId="{7D71735B-E1C9-4C94-A104-0B5629BB5510}" sibTransId="{D2D8FA48-E92A-45F4-90BC-9515D746732F}"/>
    <dgm:cxn modelId="{4AD2EB41-2DDB-4DA2-BCD4-F24B3D42C118}" type="presOf" srcId="{3BDB89BA-2A48-42D8-A3F4-86B54F51AADB}" destId="{1B1DCE74-1724-45EF-8DBD-375F7F232245}" srcOrd="0" destOrd="0" presId="urn:microsoft.com/office/officeart/2005/8/layout/default"/>
    <dgm:cxn modelId="{D9535748-D743-44F9-A2FF-6F4D50D729F4}" srcId="{3BDB89BA-2A48-42D8-A3F4-86B54F51AADB}" destId="{779D4C39-CC17-4400-BA02-137947216FD3}" srcOrd="2" destOrd="0" parTransId="{C7B4F41D-E78D-478F-8BEC-C26BC0E53975}" sibTransId="{09EAC65A-7D7A-46D6-85BD-4238E8780727}"/>
    <dgm:cxn modelId="{0DE1E46F-9D1C-4F97-A890-B23D228CB27D}" type="presOf" srcId="{5D987F90-8443-4A52-A54A-F23EE2A809D4}" destId="{D7D6D27B-4E32-4D4F-BA44-F20F28C02D4A}" srcOrd="0" destOrd="0" presId="urn:microsoft.com/office/officeart/2005/8/layout/default"/>
    <dgm:cxn modelId="{34DB5051-E10B-4F22-AE9B-5203F2CD35F3}" srcId="{3BDB89BA-2A48-42D8-A3F4-86B54F51AADB}" destId="{9C3BF013-7327-432B-BC13-FD6F28090F4D}" srcOrd="1" destOrd="0" parTransId="{76BF2AEB-A2B6-4C3C-ABC4-BE76FDCA45F4}" sibTransId="{99E34A69-E120-4C8B-8ECC-221601A3BF89}"/>
    <dgm:cxn modelId="{2C64CC79-9849-4E0B-8814-941E9420C12F}" type="presOf" srcId="{779D4C39-CC17-4400-BA02-137947216FD3}" destId="{4708D1E9-940F-4DDF-8AAF-56A9D229C446}" srcOrd="0" destOrd="0" presId="urn:microsoft.com/office/officeart/2005/8/layout/default"/>
    <dgm:cxn modelId="{A7F7279E-03EC-49A8-80C3-825B5E940B79}" srcId="{3BDB89BA-2A48-42D8-A3F4-86B54F51AADB}" destId="{15DEA43F-3129-44C0-A458-158B68702808}" srcOrd="0" destOrd="0" parTransId="{9BBC4B28-9574-497B-BAFB-D4A90E365845}" sibTransId="{C128A577-C4B1-4834-A640-EE050AE42B85}"/>
    <dgm:cxn modelId="{8C8B6BC9-4955-4EEC-996B-2BE6F882EBA1}" srcId="{3BDB89BA-2A48-42D8-A3F4-86B54F51AADB}" destId="{F5759FA4-6AAE-4044-ACD7-656F6F20BDE7}" srcOrd="4" destOrd="0" parTransId="{9906A0E4-8CEC-4F57-8CC7-D44735A9049A}" sibTransId="{B2998ED7-31A4-41D2-86E5-8F8391499864}"/>
    <dgm:cxn modelId="{DECF78EA-3E71-4F65-A11D-EC8024F4E2FF}" type="presOf" srcId="{9C3BF013-7327-432B-BC13-FD6F28090F4D}" destId="{4384B7AD-2EE2-4883-994B-0D7BE3C93492}" srcOrd="0" destOrd="0" presId="urn:microsoft.com/office/officeart/2005/8/layout/default"/>
    <dgm:cxn modelId="{B2C7C5BF-3CE2-4744-929E-128BFA1BEB66}" type="presParOf" srcId="{1B1DCE74-1724-45EF-8DBD-375F7F232245}" destId="{68BDA058-E945-4935-B8B8-97AD3BE34293}" srcOrd="0" destOrd="0" presId="urn:microsoft.com/office/officeart/2005/8/layout/default"/>
    <dgm:cxn modelId="{F0819095-D9F3-49E6-AA60-82FC15824A63}" type="presParOf" srcId="{1B1DCE74-1724-45EF-8DBD-375F7F232245}" destId="{C10DA3BD-1619-492D-8F1D-180F8556219C}" srcOrd="1" destOrd="0" presId="urn:microsoft.com/office/officeart/2005/8/layout/default"/>
    <dgm:cxn modelId="{D89F55E1-338B-496C-BD32-78545DF005B2}" type="presParOf" srcId="{1B1DCE74-1724-45EF-8DBD-375F7F232245}" destId="{4384B7AD-2EE2-4883-994B-0D7BE3C93492}" srcOrd="2" destOrd="0" presId="urn:microsoft.com/office/officeart/2005/8/layout/default"/>
    <dgm:cxn modelId="{06D73C2C-489F-4F55-A880-7C44E05F0321}" type="presParOf" srcId="{1B1DCE74-1724-45EF-8DBD-375F7F232245}" destId="{CC0FB0E3-3BF3-4CD3-BAD9-8E7D850A539B}" srcOrd="3" destOrd="0" presId="urn:microsoft.com/office/officeart/2005/8/layout/default"/>
    <dgm:cxn modelId="{0FA5EE0B-F0A5-4725-A30C-158CCA2CE156}" type="presParOf" srcId="{1B1DCE74-1724-45EF-8DBD-375F7F232245}" destId="{4708D1E9-940F-4DDF-8AAF-56A9D229C446}" srcOrd="4" destOrd="0" presId="urn:microsoft.com/office/officeart/2005/8/layout/default"/>
    <dgm:cxn modelId="{556EDEE7-038E-491B-9651-A10D0E1D1FDB}" type="presParOf" srcId="{1B1DCE74-1724-45EF-8DBD-375F7F232245}" destId="{E27D0E16-36BE-418A-9A2F-62CFE4DA088D}" srcOrd="5" destOrd="0" presId="urn:microsoft.com/office/officeart/2005/8/layout/default"/>
    <dgm:cxn modelId="{6E1C6401-0FDD-4833-BB76-89427CA88EC0}" type="presParOf" srcId="{1B1DCE74-1724-45EF-8DBD-375F7F232245}" destId="{D7D6D27B-4E32-4D4F-BA44-F20F28C02D4A}" srcOrd="6" destOrd="0" presId="urn:microsoft.com/office/officeart/2005/8/layout/default"/>
    <dgm:cxn modelId="{A701F0E2-07E7-48B3-8068-A61B9D3AA260}" type="presParOf" srcId="{1B1DCE74-1724-45EF-8DBD-375F7F232245}" destId="{0DA32887-4A8D-41E4-AEC5-D4EC613C8BEE}" srcOrd="7" destOrd="0" presId="urn:microsoft.com/office/officeart/2005/8/layout/default"/>
    <dgm:cxn modelId="{6F452F77-D49A-4A3F-9BE3-742CDBFF3BA6}" type="presParOf" srcId="{1B1DCE74-1724-45EF-8DBD-375F7F232245}" destId="{BD61097C-4115-467A-B473-1A7F58B5EF22}" srcOrd="8" destOrd="0" presId="urn:microsoft.com/office/officeart/2005/8/layout/default"/>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327AC80-9833-4BD3-8D4B-9E4E7E4621A5}" type="doc">
      <dgm:prSet loTypeId="urn:diagrams.loki3.com/VaryingWidthList" loCatId="list" qsTypeId="urn:microsoft.com/office/officeart/2005/8/quickstyle/simple1" qsCatId="simple" csTypeId="urn:microsoft.com/office/officeart/2005/8/colors/accent6_2" csCatId="accent6" phldr="1"/>
      <dgm:spPr/>
    </dgm:pt>
    <dgm:pt modelId="{DC7861F5-EAD7-49C1-878A-003A99C5E04F}">
      <dgm:prSet phldrT="[Text]"/>
      <dgm:spPr>
        <a:solidFill>
          <a:schemeClr val="accent2"/>
        </a:solidFill>
      </dgm:spPr>
      <dgm:t>
        <a:bodyPr/>
        <a:lstStyle/>
        <a:p>
          <a:pPr algn="l"/>
          <a:r>
            <a:rPr lang="en-IE"/>
            <a:t>Get a bike</a:t>
          </a:r>
        </a:p>
      </dgm:t>
    </dgm:pt>
    <dgm:pt modelId="{964D48E7-FAF7-4FD9-BF51-ECC62C44FD96}" type="parTrans" cxnId="{8A254BB7-9349-4EEE-8336-904E9B307B9E}">
      <dgm:prSet/>
      <dgm:spPr/>
      <dgm:t>
        <a:bodyPr/>
        <a:lstStyle/>
        <a:p>
          <a:pPr algn="l"/>
          <a:endParaRPr lang="en-IE"/>
        </a:p>
      </dgm:t>
    </dgm:pt>
    <dgm:pt modelId="{4F0428D9-D519-42C0-B49D-A510D822FB9D}" type="sibTrans" cxnId="{8A254BB7-9349-4EEE-8336-904E9B307B9E}">
      <dgm:prSet/>
      <dgm:spPr/>
      <dgm:t>
        <a:bodyPr/>
        <a:lstStyle/>
        <a:p>
          <a:pPr algn="l"/>
          <a:endParaRPr lang="en-IE"/>
        </a:p>
      </dgm:t>
    </dgm:pt>
    <dgm:pt modelId="{9E09C45D-FC56-403A-ACDC-DBA90247338F}">
      <dgm:prSet phldrT="[Text]"/>
      <dgm:spPr>
        <a:solidFill>
          <a:schemeClr val="accent2"/>
        </a:solidFill>
      </dgm:spPr>
      <dgm:t>
        <a:bodyPr/>
        <a:lstStyle/>
        <a:p>
          <a:pPr algn="l"/>
          <a:r>
            <a:rPr lang="en-IE"/>
            <a:t>7 minute workouts</a:t>
          </a:r>
        </a:p>
      </dgm:t>
    </dgm:pt>
    <dgm:pt modelId="{AB8E799C-CD01-4A9F-AA49-D8061E510A29}" type="parTrans" cxnId="{6644BA2F-CDE7-40D9-B839-FD5A285BFA1F}">
      <dgm:prSet/>
      <dgm:spPr/>
      <dgm:t>
        <a:bodyPr/>
        <a:lstStyle/>
        <a:p>
          <a:pPr algn="l"/>
          <a:endParaRPr lang="en-IE"/>
        </a:p>
      </dgm:t>
    </dgm:pt>
    <dgm:pt modelId="{59D413B3-85C0-420B-8F83-3497C2AA69DF}" type="sibTrans" cxnId="{6644BA2F-CDE7-40D9-B839-FD5A285BFA1F}">
      <dgm:prSet/>
      <dgm:spPr/>
      <dgm:t>
        <a:bodyPr/>
        <a:lstStyle/>
        <a:p>
          <a:pPr algn="l"/>
          <a:endParaRPr lang="en-IE"/>
        </a:p>
      </dgm:t>
    </dgm:pt>
    <dgm:pt modelId="{2152C335-40E7-4B57-9651-5A7CD88E16C5}">
      <dgm:prSet phldrT="[Text]"/>
      <dgm:spPr>
        <a:solidFill>
          <a:schemeClr val="accent2"/>
        </a:solidFill>
      </dgm:spPr>
      <dgm:t>
        <a:bodyPr/>
        <a:lstStyle/>
        <a:p>
          <a:pPr algn="l"/>
          <a:r>
            <a:rPr lang="en-IE"/>
            <a:t>Couch to 5k programmes</a:t>
          </a:r>
        </a:p>
      </dgm:t>
    </dgm:pt>
    <dgm:pt modelId="{B0D7E29C-9199-4624-86FE-4236E45047AF}" type="parTrans" cxnId="{A6D9339C-7902-4626-A9E7-EBCD8E2539D3}">
      <dgm:prSet/>
      <dgm:spPr/>
      <dgm:t>
        <a:bodyPr/>
        <a:lstStyle/>
        <a:p>
          <a:pPr algn="l"/>
          <a:endParaRPr lang="en-IE"/>
        </a:p>
      </dgm:t>
    </dgm:pt>
    <dgm:pt modelId="{7040B10A-E6B8-41FE-B7BE-DA69BBBA8E10}" type="sibTrans" cxnId="{A6D9339C-7902-4626-A9E7-EBCD8E2539D3}">
      <dgm:prSet/>
      <dgm:spPr/>
      <dgm:t>
        <a:bodyPr/>
        <a:lstStyle/>
        <a:p>
          <a:pPr algn="l"/>
          <a:endParaRPr lang="en-IE"/>
        </a:p>
      </dgm:t>
    </dgm:pt>
    <dgm:pt modelId="{76569DA0-F88B-4A66-BF23-560E3794E7FC}">
      <dgm:prSet phldrT="[Text]"/>
      <dgm:spPr>
        <a:solidFill>
          <a:schemeClr val="accent2"/>
        </a:solidFill>
      </dgm:spPr>
      <dgm:t>
        <a:bodyPr/>
        <a:lstStyle/>
        <a:p>
          <a:pPr algn="l"/>
          <a:r>
            <a:rPr lang="en-IE"/>
            <a:t>Take the stairs</a:t>
          </a:r>
        </a:p>
      </dgm:t>
    </dgm:pt>
    <dgm:pt modelId="{288E9023-DF0B-4CDF-9D17-5AB2F6556F4E}" type="parTrans" cxnId="{406A89DB-C0C1-45C5-8981-C1DADB0467D8}">
      <dgm:prSet/>
      <dgm:spPr/>
      <dgm:t>
        <a:bodyPr/>
        <a:lstStyle/>
        <a:p>
          <a:pPr algn="l"/>
          <a:endParaRPr lang="en-IE"/>
        </a:p>
      </dgm:t>
    </dgm:pt>
    <dgm:pt modelId="{E6913204-01C0-492D-8B8D-89ADA80AB047}" type="sibTrans" cxnId="{406A89DB-C0C1-45C5-8981-C1DADB0467D8}">
      <dgm:prSet/>
      <dgm:spPr/>
      <dgm:t>
        <a:bodyPr/>
        <a:lstStyle/>
        <a:p>
          <a:pPr algn="l"/>
          <a:endParaRPr lang="en-IE"/>
        </a:p>
      </dgm:t>
    </dgm:pt>
    <dgm:pt modelId="{9370BBA3-DF69-4601-9080-AAA74A5B6A6F}">
      <dgm:prSet phldrT="[Text]"/>
      <dgm:spPr>
        <a:solidFill>
          <a:schemeClr val="accent2"/>
        </a:solidFill>
      </dgm:spPr>
      <dgm:t>
        <a:bodyPr/>
        <a:lstStyle/>
        <a:p>
          <a:pPr algn="l"/>
          <a:r>
            <a:rPr lang="en-IE"/>
            <a:t>30 minutes a day is all you need… and move all day</a:t>
          </a:r>
        </a:p>
      </dgm:t>
    </dgm:pt>
    <dgm:pt modelId="{27B2BD47-C9F7-4B83-A8E0-76DCCE3809CE}" type="parTrans" cxnId="{7FBB7404-080D-41AC-A3AD-3C148289DEC8}">
      <dgm:prSet/>
      <dgm:spPr/>
      <dgm:t>
        <a:bodyPr/>
        <a:lstStyle/>
        <a:p>
          <a:pPr algn="l"/>
          <a:endParaRPr lang="en-IE"/>
        </a:p>
      </dgm:t>
    </dgm:pt>
    <dgm:pt modelId="{333043ED-DF11-45D5-ADFA-583AD76DF10A}" type="sibTrans" cxnId="{7FBB7404-080D-41AC-A3AD-3C148289DEC8}">
      <dgm:prSet/>
      <dgm:spPr/>
      <dgm:t>
        <a:bodyPr/>
        <a:lstStyle/>
        <a:p>
          <a:pPr algn="l"/>
          <a:endParaRPr lang="en-IE"/>
        </a:p>
      </dgm:t>
    </dgm:pt>
    <dgm:pt modelId="{05BDB64E-9EA1-45AE-A65D-50646F75CF2E}">
      <dgm:prSet phldrT="[Text]"/>
      <dgm:spPr>
        <a:solidFill>
          <a:schemeClr val="accent2"/>
        </a:solidFill>
      </dgm:spPr>
      <dgm:t>
        <a:bodyPr/>
        <a:lstStyle/>
        <a:p>
          <a:pPr algn="l"/>
          <a:r>
            <a:rPr lang="en-IE"/>
            <a:t>Walk</a:t>
          </a:r>
        </a:p>
      </dgm:t>
    </dgm:pt>
    <dgm:pt modelId="{77374D19-4BDA-4322-A4CF-E6F3E47B62AC}" type="sibTrans" cxnId="{D6279E7B-19C9-427A-A0A0-5616A7FC39DD}">
      <dgm:prSet/>
      <dgm:spPr/>
      <dgm:t>
        <a:bodyPr/>
        <a:lstStyle/>
        <a:p>
          <a:pPr algn="l"/>
          <a:endParaRPr lang="en-IE"/>
        </a:p>
      </dgm:t>
    </dgm:pt>
    <dgm:pt modelId="{FA38B53C-AE1B-4CF2-BD15-2D12216973DC}" type="parTrans" cxnId="{D6279E7B-19C9-427A-A0A0-5616A7FC39DD}">
      <dgm:prSet/>
      <dgm:spPr/>
      <dgm:t>
        <a:bodyPr/>
        <a:lstStyle/>
        <a:p>
          <a:pPr algn="l"/>
          <a:endParaRPr lang="en-IE"/>
        </a:p>
      </dgm:t>
    </dgm:pt>
    <dgm:pt modelId="{088D1A1D-18B8-404A-A09B-AA4866DF990C}" type="pres">
      <dgm:prSet presAssocID="{4327AC80-9833-4BD3-8D4B-9E4E7E4621A5}" presName="Name0" presStyleCnt="0">
        <dgm:presLayoutVars>
          <dgm:resizeHandles/>
        </dgm:presLayoutVars>
      </dgm:prSet>
      <dgm:spPr/>
    </dgm:pt>
    <dgm:pt modelId="{5536B5A3-C35E-4802-9DF8-F812D2E309D9}" type="pres">
      <dgm:prSet presAssocID="{9370BBA3-DF69-4601-9080-AAA74A5B6A6F}" presName="text" presStyleLbl="node1" presStyleIdx="0" presStyleCnt="6">
        <dgm:presLayoutVars>
          <dgm:bulletEnabled val="1"/>
        </dgm:presLayoutVars>
      </dgm:prSet>
      <dgm:spPr/>
    </dgm:pt>
    <dgm:pt modelId="{7DB48D54-7C0B-4E4B-B1A0-102D2E9C5C05}" type="pres">
      <dgm:prSet presAssocID="{333043ED-DF11-45D5-ADFA-583AD76DF10A}" presName="space" presStyleCnt="0"/>
      <dgm:spPr/>
    </dgm:pt>
    <dgm:pt modelId="{5BC9FF6F-3F37-4760-9675-E9BC614258A0}" type="pres">
      <dgm:prSet presAssocID="{05BDB64E-9EA1-45AE-A65D-50646F75CF2E}" presName="text" presStyleLbl="node1" presStyleIdx="1" presStyleCnt="6">
        <dgm:presLayoutVars>
          <dgm:bulletEnabled val="1"/>
        </dgm:presLayoutVars>
      </dgm:prSet>
      <dgm:spPr/>
    </dgm:pt>
    <dgm:pt modelId="{61BBA406-E903-4955-97B6-E9BFB640B2BF}" type="pres">
      <dgm:prSet presAssocID="{77374D19-4BDA-4322-A4CF-E6F3E47B62AC}" presName="space" presStyleCnt="0"/>
      <dgm:spPr/>
    </dgm:pt>
    <dgm:pt modelId="{746269C2-F79D-46BC-9574-991811660D06}" type="pres">
      <dgm:prSet presAssocID="{DC7861F5-EAD7-49C1-878A-003A99C5E04F}" presName="text" presStyleLbl="node1" presStyleIdx="2" presStyleCnt="6" custScaleX="185306">
        <dgm:presLayoutVars>
          <dgm:bulletEnabled val="1"/>
        </dgm:presLayoutVars>
      </dgm:prSet>
      <dgm:spPr/>
    </dgm:pt>
    <dgm:pt modelId="{DC6B191C-2192-43F8-BD80-B3328A3B95B2}" type="pres">
      <dgm:prSet presAssocID="{4F0428D9-D519-42C0-B49D-A510D822FB9D}" presName="space" presStyleCnt="0"/>
      <dgm:spPr/>
    </dgm:pt>
    <dgm:pt modelId="{3B095531-F297-4B07-A7DB-D9E71B9B62C6}" type="pres">
      <dgm:prSet presAssocID="{9E09C45D-FC56-403A-ACDC-DBA90247338F}" presName="text" presStyleLbl="node1" presStyleIdx="3" presStyleCnt="6">
        <dgm:presLayoutVars>
          <dgm:bulletEnabled val="1"/>
        </dgm:presLayoutVars>
      </dgm:prSet>
      <dgm:spPr/>
    </dgm:pt>
    <dgm:pt modelId="{5A9D5495-754C-4903-B901-61F974F1B4CF}" type="pres">
      <dgm:prSet presAssocID="{59D413B3-85C0-420B-8F83-3497C2AA69DF}" presName="space" presStyleCnt="0"/>
      <dgm:spPr/>
    </dgm:pt>
    <dgm:pt modelId="{C393B179-2EDF-48E5-9002-AE5F58C38B61}" type="pres">
      <dgm:prSet presAssocID="{2152C335-40E7-4B57-9651-5A7CD88E16C5}" presName="text" presStyleLbl="node1" presStyleIdx="4" presStyleCnt="6" custScaleX="194993">
        <dgm:presLayoutVars>
          <dgm:bulletEnabled val="1"/>
        </dgm:presLayoutVars>
      </dgm:prSet>
      <dgm:spPr/>
    </dgm:pt>
    <dgm:pt modelId="{DB59D3EB-5372-4EEA-A39B-A1F93B4BF30B}" type="pres">
      <dgm:prSet presAssocID="{7040B10A-E6B8-41FE-B7BE-DA69BBBA8E10}" presName="space" presStyleCnt="0"/>
      <dgm:spPr/>
    </dgm:pt>
    <dgm:pt modelId="{F08EFFA0-7B0B-44DC-B85A-7465D6288A99}" type="pres">
      <dgm:prSet presAssocID="{76569DA0-F88B-4A66-BF23-560E3794E7FC}" presName="text" presStyleLbl="node1" presStyleIdx="5" presStyleCnt="6" custScaleX="172211">
        <dgm:presLayoutVars>
          <dgm:bulletEnabled val="1"/>
        </dgm:presLayoutVars>
      </dgm:prSet>
      <dgm:spPr/>
    </dgm:pt>
  </dgm:ptLst>
  <dgm:cxnLst>
    <dgm:cxn modelId="{7FBB7404-080D-41AC-A3AD-3C148289DEC8}" srcId="{4327AC80-9833-4BD3-8D4B-9E4E7E4621A5}" destId="{9370BBA3-DF69-4601-9080-AAA74A5B6A6F}" srcOrd="0" destOrd="0" parTransId="{27B2BD47-C9F7-4B83-A8E0-76DCCE3809CE}" sibTransId="{333043ED-DF11-45D5-ADFA-583AD76DF10A}"/>
    <dgm:cxn modelId="{65E08708-BBF4-4771-B545-FD634261519D}" type="presOf" srcId="{9370BBA3-DF69-4601-9080-AAA74A5B6A6F}" destId="{5536B5A3-C35E-4802-9DF8-F812D2E309D9}" srcOrd="0" destOrd="0" presId="urn:diagrams.loki3.com/VaryingWidthList"/>
    <dgm:cxn modelId="{9EF87711-DA35-402D-B72D-DF5FDBDD80B2}" type="presOf" srcId="{9E09C45D-FC56-403A-ACDC-DBA90247338F}" destId="{3B095531-F297-4B07-A7DB-D9E71B9B62C6}" srcOrd="0" destOrd="0" presId="urn:diagrams.loki3.com/VaryingWidthList"/>
    <dgm:cxn modelId="{6644BA2F-CDE7-40D9-B839-FD5A285BFA1F}" srcId="{4327AC80-9833-4BD3-8D4B-9E4E7E4621A5}" destId="{9E09C45D-FC56-403A-ACDC-DBA90247338F}" srcOrd="3" destOrd="0" parTransId="{AB8E799C-CD01-4A9F-AA49-D8061E510A29}" sibTransId="{59D413B3-85C0-420B-8F83-3497C2AA69DF}"/>
    <dgm:cxn modelId="{D6279E7B-19C9-427A-A0A0-5616A7FC39DD}" srcId="{4327AC80-9833-4BD3-8D4B-9E4E7E4621A5}" destId="{05BDB64E-9EA1-45AE-A65D-50646F75CF2E}" srcOrd="1" destOrd="0" parTransId="{FA38B53C-AE1B-4CF2-BD15-2D12216973DC}" sibTransId="{77374D19-4BDA-4322-A4CF-E6F3E47B62AC}"/>
    <dgm:cxn modelId="{B5CFBB8E-0170-4D57-8127-FDDA68098751}" type="presOf" srcId="{DC7861F5-EAD7-49C1-878A-003A99C5E04F}" destId="{746269C2-F79D-46BC-9574-991811660D06}" srcOrd="0" destOrd="0" presId="urn:diagrams.loki3.com/VaryingWidthList"/>
    <dgm:cxn modelId="{A6D9339C-7902-4626-A9E7-EBCD8E2539D3}" srcId="{4327AC80-9833-4BD3-8D4B-9E4E7E4621A5}" destId="{2152C335-40E7-4B57-9651-5A7CD88E16C5}" srcOrd="4" destOrd="0" parTransId="{B0D7E29C-9199-4624-86FE-4236E45047AF}" sibTransId="{7040B10A-E6B8-41FE-B7BE-DA69BBBA8E10}"/>
    <dgm:cxn modelId="{96676FA9-82EA-492B-98F2-A4717932F717}" type="presOf" srcId="{05BDB64E-9EA1-45AE-A65D-50646F75CF2E}" destId="{5BC9FF6F-3F37-4760-9675-E9BC614258A0}" srcOrd="0" destOrd="0" presId="urn:diagrams.loki3.com/VaryingWidthList"/>
    <dgm:cxn modelId="{8A254BB7-9349-4EEE-8336-904E9B307B9E}" srcId="{4327AC80-9833-4BD3-8D4B-9E4E7E4621A5}" destId="{DC7861F5-EAD7-49C1-878A-003A99C5E04F}" srcOrd="2" destOrd="0" parTransId="{964D48E7-FAF7-4FD9-BF51-ECC62C44FD96}" sibTransId="{4F0428D9-D519-42C0-B49D-A510D822FB9D}"/>
    <dgm:cxn modelId="{067AC1BE-52B2-4A8D-87BB-7100BCF7F313}" type="presOf" srcId="{4327AC80-9833-4BD3-8D4B-9E4E7E4621A5}" destId="{088D1A1D-18B8-404A-A09B-AA4866DF990C}" srcOrd="0" destOrd="0" presId="urn:diagrams.loki3.com/VaryingWidthList"/>
    <dgm:cxn modelId="{406A89DB-C0C1-45C5-8981-C1DADB0467D8}" srcId="{4327AC80-9833-4BD3-8D4B-9E4E7E4621A5}" destId="{76569DA0-F88B-4A66-BF23-560E3794E7FC}" srcOrd="5" destOrd="0" parTransId="{288E9023-DF0B-4CDF-9D17-5AB2F6556F4E}" sibTransId="{E6913204-01C0-492D-8B8D-89ADA80AB047}"/>
    <dgm:cxn modelId="{5A3547E9-3B18-4D33-AC4B-6D808F3AC28B}" type="presOf" srcId="{76569DA0-F88B-4A66-BF23-560E3794E7FC}" destId="{F08EFFA0-7B0B-44DC-B85A-7465D6288A99}" srcOrd="0" destOrd="0" presId="urn:diagrams.loki3.com/VaryingWidthList"/>
    <dgm:cxn modelId="{DBBF37F0-B4F7-4566-A3C9-7FFD61526E6B}" type="presOf" srcId="{2152C335-40E7-4B57-9651-5A7CD88E16C5}" destId="{C393B179-2EDF-48E5-9002-AE5F58C38B61}" srcOrd="0" destOrd="0" presId="urn:diagrams.loki3.com/VaryingWidthList"/>
    <dgm:cxn modelId="{AD16EFD8-C534-4B6D-AAE6-0F483A0F327D}" type="presParOf" srcId="{088D1A1D-18B8-404A-A09B-AA4866DF990C}" destId="{5536B5A3-C35E-4802-9DF8-F812D2E309D9}" srcOrd="0" destOrd="0" presId="urn:diagrams.loki3.com/VaryingWidthList"/>
    <dgm:cxn modelId="{074CFC4C-B317-4203-9618-5342B292A6E9}" type="presParOf" srcId="{088D1A1D-18B8-404A-A09B-AA4866DF990C}" destId="{7DB48D54-7C0B-4E4B-B1A0-102D2E9C5C05}" srcOrd="1" destOrd="0" presId="urn:diagrams.loki3.com/VaryingWidthList"/>
    <dgm:cxn modelId="{EC66C05B-2D9E-4857-A700-4F5CBDCCD979}" type="presParOf" srcId="{088D1A1D-18B8-404A-A09B-AA4866DF990C}" destId="{5BC9FF6F-3F37-4760-9675-E9BC614258A0}" srcOrd="2" destOrd="0" presId="urn:diagrams.loki3.com/VaryingWidthList"/>
    <dgm:cxn modelId="{7FD1877C-304C-4674-AFD9-128803BC23DE}" type="presParOf" srcId="{088D1A1D-18B8-404A-A09B-AA4866DF990C}" destId="{61BBA406-E903-4955-97B6-E9BFB640B2BF}" srcOrd="3" destOrd="0" presId="urn:diagrams.loki3.com/VaryingWidthList"/>
    <dgm:cxn modelId="{5CBE73F6-558B-441E-92F2-B642204A1F56}" type="presParOf" srcId="{088D1A1D-18B8-404A-A09B-AA4866DF990C}" destId="{746269C2-F79D-46BC-9574-991811660D06}" srcOrd="4" destOrd="0" presId="urn:diagrams.loki3.com/VaryingWidthList"/>
    <dgm:cxn modelId="{905ACADE-81AF-432F-AD1C-9B363640A9C6}" type="presParOf" srcId="{088D1A1D-18B8-404A-A09B-AA4866DF990C}" destId="{DC6B191C-2192-43F8-BD80-B3328A3B95B2}" srcOrd="5" destOrd="0" presId="urn:diagrams.loki3.com/VaryingWidthList"/>
    <dgm:cxn modelId="{2F559A77-76A5-41D2-90CC-66B96A8052B8}" type="presParOf" srcId="{088D1A1D-18B8-404A-A09B-AA4866DF990C}" destId="{3B095531-F297-4B07-A7DB-D9E71B9B62C6}" srcOrd="6" destOrd="0" presId="urn:diagrams.loki3.com/VaryingWidthList"/>
    <dgm:cxn modelId="{C3EE57AF-9C37-48EB-A5EB-0C1A6740A468}" type="presParOf" srcId="{088D1A1D-18B8-404A-A09B-AA4866DF990C}" destId="{5A9D5495-754C-4903-B901-61F974F1B4CF}" srcOrd="7" destOrd="0" presId="urn:diagrams.loki3.com/VaryingWidthList"/>
    <dgm:cxn modelId="{3D278AB7-4796-439B-A768-1DE0A570A2C7}" type="presParOf" srcId="{088D1A1D-18B8-404A-A09B-AA4866DF990C}" destId="{C393B179-2EDF-48E5-9002-AE5F58C38B61}" srcOrd="8" destOrd="0" presId="urn:diagrams.loki3.com/VaryingWidthList"/>
    <dgm:cxn modelId="{894C0EE5-0E72-4A96-AAAF-7D8F835D0665}" type="presParOf" srcId="{088D1A1D-18B8-404A-A09B-AA4866DF990C}" destId="{DB59D3EB-5372-4EEA-A39B-A1F93B4BF30B}" srcOrd="9" destOrd="0" presId="urn:diagrams.loki3.com/VaryingWidthList"/>
    <dgm:cxn modelId="{EF9E5384-D302-41F3-9FB6-268ED86BF1E1}" type="presParOf" srcId="{088D1A1D-18B8-404A-A09B-AA4866DF990C}" destId="{F08EFFA0-7B0B-44DC-B85A-7465D6288A99}" srcOrd="10" destOrd="0" presId="urn:diagrams.loki3.com/VaryingWidthList"/>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BDB89BA-2A48-42D8-A3F4-86B54F51AADB}" type="doc">
      <dgm:prSet loTypeId="urn:microsoft.com/office/officeart/2005/8/layout/default" loCatId="list" qsTypeId="urn:microsoft.com/office/officeart/2005/8/quickstyle/3d4" qsCatId="3D" csTypeId="urn:microsoft.com/office/officeart/2005/8/colors/accent1_2" csCatId="accent1" phldr="1"/>
      <dgm:spPr/>
      <dgm:t>
        <a:bodyPr/>
        <a:lstStyle/>
        <a:p>
          <a:endParaRPr lang="en-IE"/>
        </a:p>
      </dgm:t>
    </dgm:pt>
    <dgm:pt modelId="{15DEA43F-3129-44C0-A458-158B68702808}">
      <dgm:prSet phldrT="[Text]"/>
      <dgm:spPr>
        <a:solidFill>
          <a:schemeClr val="accent6">
            <a:lumMod val="75000"/>
          </a:schemeClr>
        </a:solidFill>
      </dgm:spPr>
      <dgm:t>
        <a:bodyPr/>
        <a:lstStyle/>
        <a:p>
          <a:r>
            <a:rPr lang="en-IE"/>
            <a:t>Food</a:t>
          </a:r>
        </a:p>
      </dgm:t>
    </dgm:pt>
    <dgm:pt modelId="{9BBC4B28-9574-497B-BAFB-D4A90E365845}" type="parTrans" cxnId="{A7F7279E-03EC-49A8-80C3-825B5E940B79}">
      <dgm:prSet/>
      <dgm:spPr/>
      <dgm:t>
        <a:bodyPr/>
        <a:lstStyle/>
        <a:p>
          <a:endParaRPr lang="en-IE"/>
        </a:p>
      </dgm:t>
    </dgm:pt>
    <dgm:pt modelId="{C128A577-C4B1-4834-A640-EE050AE42B85}" type="sibTrans" cxnId="{A7F7279E-03EC-49A8-80C3-825B5E940B79}">
      <dgm:prSet/>
      <dgm:spPr/>
      <dgm:t>
        <a:bodyPr/>
        <a:lstStyle/>
        <a:p>
          <a:endParaRPr lang="en-IE"/>
        </a:p>
      </dgm:t>
    </dgm:pt>
    <dgm:pt modelId="{9C3BF013-7327-432B-BC13-FD6F28090F4D}">
      <dgm:prSet phldrT="[Text]"/>
      <dgm:spPr>
        <a:solidFill>
          <a:srgbClr val="002060"/>
        </a:solidFill>
      </dgm:spPr>
      <dgm:t>
        <a:bodyPr/>
        <a:lstStyle/>
        <a:p>
          <a:r>
            <a:rPr lang="en-IE"/>
            <a:t>Physical Activity</a:t>
          </a:r>
        </a:p>
      </dgm:t>
    </dgm:pt>
    <dgm:pt modelId="{76BF2AEB-A2B6-4C3C-ABC4-BE76FDCA45F4}" type="parTrans" cxnId="{34DB5051-E10B-4F22-AE9B-5203F2CD35F3}">
      <dgm:prSet/>
      <dgm:spPr/>
      <dgm:t>
        <a:bodyPr/>
        <a:lstStyle/>
        <a:p>
          <a:endParaRPr lang="en-IE"/>
        </a:p>
      </dgm:t>
    </dgm:pt>
    <dgm:pt modelId="{99E34A69-E120-4C8B-8ECC-221601A3BF89}" type="sibTrans" cxnId="{34DB5051-E10B-4F22-AE9B-5203F2CD35F3}">
      <dgm:prSet/>
      <dgm:spPr/>
      <dgm:t>
        <a:bodyPr/>
        <a:lstStyle/>
        <a:p>
          <a:endParaRPr lang="en-IE"/>
        </a:p>
      </dgm:t>
    </dgm:pt>
    <dgm:pt modelId="{779D4C39-CC17-4400-BA02-137947216FD3}">
      <dgm:prSet phldrT="[Text]"/>
      <dgm:spPr>
        <a:solidFill>
          <a:srgbClr val="00B050"/>
        </a:solidFill>
      </dgm:spPr>
      <dgm:t>
        <a:bodyPr/>
        <a:lstStyle/>
        <a:p>
          <a:r>
            <a:rPr lang="en-IE"/>
            <a:t>Mental Health</a:t>
          </a:r>
        </a:p>
      </dgm:t>
    </dgm:pt>
    <dgm:pt modelId="{C7B4F41D-E78D-478F-8BEC-C26BC0E53975}" type="parTrans" cxnId="{D9535748-D743-44F9-A2FF-6F4D50D729F4}">
      <dgm:prSet/>
      <dgm:spPr/>
      <dgm:t>
        <a:bodyPr/>
        <a:lstStyle/>
        <a:p>
          <a:endParaRPr lang="en-IE"/>
        </a:p>
      </dgm:t>
    </dgm:pt>
    <dgm:pt modelId="{09EAC65A-7D7A-46D6-85BD-4238E8780727}" type="sibTrans" cxnId="{D9535748-D743-44F9-A2FF-6F4D50D729F4}">
      <dgm:prSet/>
      <dgm:spPr/>
      <dgm:t>
        <a:bodyPr/>
        <a:lstStyle/>
        <a:p>
          <a:endParaRPr lang="en-IE"/>
        </a:p>
      </dgm:t>
    </dgm:pt>
    <dgm:pt modelId="{5D987F90-8443-4A52-A54A-F23EE2A809D4}">
      <dgm:prSet phldrT="[Text]"/>
      <dgm:spPr>
        <a:solidFill>
          <a:srgbClr val="002060"/>
        </a:solidFill>
      </dgm:spPr>
      <dgm:t>
        <a:bodyPr/>
        <a:lstStyle/>
        <a:p>
          <a:r>
            <a:rPr lang="en-IE"/>
            <a:t>Tobacco</a:t>
          </a:r>
        </a:p>
      </dgm:t>
    </dgm:pt>
    <dgm:pt modelId="{7D71735B-E1C9-4C94-A104-0B5629BB5510}" type="parTrans" cxnId="{8EFF0739-F461-4F68-B5C3-FCF7F8FEFFCE}">
      <dgm:prSet/>
      <dgm:spPr/>
      <dgm:t>
        <a:bodyPr/>
        <a:lstStyle/>
        <a:p>
          <a:endParaRPr lang="en-IE"/>
        </a:p>
      </dgm:t>
    </dgm:pt>
    <dgm:pt modelId="{D2D8FA48-E92A-45F4-90BC-9515D746732F}" type="sibTrans" cxnId="{8EFF0739-F461-4F68-B5C3-FCF7F8FEFFCE}">
      <dgm:prSet/>
      <dgm:spPr/>
      <dgm:t>
        <a:bodyPr/>
        <a:lstStyle/>
        <a:p>
          <a:endParaRPr lang="en-IE"/>
        </a:p>
      </dgm:t>
    </dgm:pt>
    <dgm:pt modelId="{2FDA9A60-A98C-4FB5-B959-4FDE6C721457}">
      <dgm:prSet phldrT="[Text]"/>
      <dgm:spPr>
        <a:solidFill>
          <a:srgbClr val="002060"/>
        </a:solidFill>
      </dgm:spPr>
      <dgm:t>
        <a:bodyPr/>
        <a:lstStyle/>
        <a:p>
          <a:r>
            <a:rPr lang="en-IE"/>
            <a:t>Sexual Health</a:t>
          </a:r>
        </a:p>
      </dgm:t>
    </dgm:pt>
    <dgm:pt modelId="{ED465A70-488F-44CD-B40A-E40D4933411A}" type="parTrans" cxnId="{2F1C972F-F01C-4A33-B323-3F94839F5236}">
      <dgm:prSet/>
      <dgm:spPr/>
      <dgm:t>
        <a:bodyPr/>
        <a:lstStyle/>
        <a:p>
          <a:endParaRPr lang="en-IE"/>
        </a:p>
      </dgm:t>
    </dgm:pt>
    <dgm:pt modelId="{4A29F115-97B9-41D2-8F38-CABCBDA8D6E9}" type="sibTrans" cxnId="{2F1C972F-F01C-4A33-B323-3F94839F5236}">
      <dgm:prSet/>
      <dgm:spPr/>
      <dgm:t>
        <a:bodyPr/>
        <a:lstStyle/>
        <a:p>
          <a:endParaRPr lang="en-IE"/>
        </a:p>
      </dgm:t>
    </dgm:pt>
    <dgm:pt modelId="{1B1DCE74-1724-45EF-8DBD-375F7F232245}" type="pres">
      <dgm:prSet presAssocID="{3BDB89BA-2A48-42D8-A3F4-86B54F51AADB}" presName="diagram" presStyleCnt="0">
        <dgm:presLayoutVars>
          <dgm:dir/>
          <dgm:resizeHandles val="exact"/>
        </dgm:presLayoutVars>
      </dgm:prSet>
      <dgm:spPr/>
    </dgm:pt>
    <dgm:pt modelId="{68BDA058-E945-4935-B8B8-97AD3BE34293}" type="pres">
      <dgm:prSet presAssocID="{15DEA43F-3129-44C0-A458-158B68702808}" presName="node" presStyleLbl="node1" presStyleIdx="0" presStyleCnt="5">
        <dgm:presLayoutVars>
          <dgm:bulletEnabled val="1"/>
        </dgm:presLayoutVars>
      </dgm:prSet>
      <dgm:spPr/>
    </dgm:pt>
    <dgm:pt modelId="{C10DA3BD-1619-492D-8F1D-180F8556219C}" type="pres">
      <dgm:prSet presAssocID="{C128A577-C4B1-4834-A640-EE050AE42B85}" presName="sibTrans" presStyleCnt="0"/>
      <dgm:spPr/>
    </dgm:pt>
    <dgm:pt modelId="{4384B7AD-2EE2-4883-994B-0D7BE3C93492}" type="pres">
      <dgm:prSet presAssocID="{9C3BF013-7327-432B-BC13-FD6F28090F4D}" presName="node" presStyleLbl="node1" presStyleIdx="1" presStyleCnt="5">
        <dgm:presLayoutVars>
          <dgm:bulletEnabled val="1"/>
        </dgm:presLayoutVars>
      </dgm:prSet>
      <dgm:spPr/>
    </dgm:pt>
    <dgm:pt modelId="{CC0FB0E3-3BF3-4CD3-BAD9-8E7D850A539B}" type="pres">
      <dgm:prSet presAssocID="{99E34A69-E120-4C8B-8ECC-221601A3BF89}" presName="sibTrans" presStyleCnt="0"/>
      <dgm:spPr/>
    </dgm:pt>
    <dgm:pt modelId="{4708D1E9-940F-4DDF-8AAF-56A9D229C446}" type="pres">
      <dgm:prSet presAssocID="{779D4C39-CC17-4400-BA02-137947216FD3}" presName="node" presStyleLbl="node1" presStyleIdx="2" presStyleCnt="5">
        <dgm:presLayoutVars>
          <dgm:bulletEnabled val="1"/>
        </dgm:presLayoutVars>
      </dgm:prSet>
      <dgm:spPr/>
    </dgm:pt>
    <dgm:pt modelId="{E27D0E16-36BE-418A-9A2F-62CFE4DA088D}" type="pres">
      <dgm:prSet presAssocID="{09EAC65A-7D7A-46D6-85BD-4238E8780727}" presName="sibTrans" presStyleCnt="0"/>
      <dgm:spPr/>
    </dgm:pt>
    <dgm:pt modelId="{D7D6D27B-4E32-4D4F-BA44-F20F28C02D4A}" type="pres">
      <dgm:prSet presAssocID="{5D987F90-8443-4A52-A54A-F23EE2A809D4}" presName="node" presStyleLbl="node1" presStyleIdx="3" presStyleCnt="5">
        <dgm:presLayoutVars>
          <dgm:bulletEnabled val="1"/>
        </dgm:presLayoutVars>
      </dgm:prSet>
      <dgm:spPr/>
    </dgm:pt>
    <dgm:pt modelId="{F5FD17BB-8F2D-4220-B9E5-08A917558C5D}" type="pres">
      <dgm:prSet presAssocID="{D2D8FA48-E92A-45F4-90BC-9515D746732F}" presName="sibTrans" presStyleCnt="0"/>
      <dgm:spPr/>
    </dgm:pt>
    <dgm:pt modelId="{AA5100D8-20C7-4462-B5FB-C82A98D52CCD}" type="pres">
      <dgm:prSet presAssocID="{2FDA9A60-A98C-4FB5-B959-4FDE6C721457}" presName="node" presStyleLbl="node1" presStyleIdx="4" presStyleCnt="5">
        <dgm:presLayoutVars>
          <dgm:bulletEnabled val="1"/>
        </dgm:presLayoutVars>
      </dgm:prSet>
      <dgm:spPr/>
    </dgm:pt>
  </dgm:ptLst>
  <dgm:cxnLst>
    <dgm:cxn modelId="{9D8EA40C-8550-454E-814D-5AE95090BDA9}" type="presOf" srcId="{15DEA43F-3129-44C0-A458-158B68702808}" destId="{68BDA058-E945-4935-B8B8-97AD3BE34293}" srcOrd="0" destOrd="0" presId="urn:microsoft.com/office/officeart/2005/8/layout/default"/>
    <dgm:cxn modelId="{2F1C972F-F01C-4A33-B323-3F94839F5236}" srcId="{3BDB89BA-2A48-42D8-A3F4-86B54F51AADB}" destId="{2FDA9A60-A98C-4FB5-B959-4FDE6C721457}" srcOrd="4" destOrd="0" parTransId="{ED465A70-488F-44CD-B40A-E40D4933411A}" sibTransId="{4A29F115-97B9-41D2-8F38-CABCBDA8D6E9}"/>
    <dgm:cxn modelId="{8EFF0739-F461-4F68-B5C3-FCF7F8FEFFCE}" srcId="{3BDB89BA-2A48-42D8-A3F4-86B54F51AADB}" destId="{5D987F90-8443-4A52-A54A-F23EE2A809D4}" srcOrd="3" destOrd="0" parTransId="{7D71735B-E1C9-4C94-A104-0B5629BB5510}" sibTransId="{D2D8FA48-E92A-45F4-90BC-9515D746732F}"/>
    <dgm:cxn modelId="{4AD2EB41-2DDB-4DA2-BCD4-F24B3D42C118}" type="presOf" srcId="{3BDB89BA-2A48-42D8-A3F4-86B54F51AADB}" destId="{1B1DCE74-1724-45EF-8DBD-375F7F232245}" srcOrd="0" destOrd="0" presId="urn:microsoft.com/office/officeart/2005/8/layout/default"/>
    <dgm:cxn modelId="{A281BA64-EEFE-4955-A791-B74BC4D86BDE}" type="presOf" srcId="{2FDA9A60-A98C-4FB5-B959-4FDE6C721457}" destId="{AA5100D8-20C7-4462-B5FB-C82A98D52CCD}" srcOrd="0" destOrd="0" presId="urn:microsoft.com/office/officeart/2005/8/layout/default"/>
    <dgm:cxn modelId="{D9535748-D743-44F9-A2FF-6F4D50D729F4}" srcId="{3BDB89BA-2A48-42D8-A3F4-86B54F51AADB}" destId="{779D4C39-CC17-4400-BA02-137947216FD3}" srcOrd="2" destOrd="0" parTransId="{C7B4F41D-E78D-478F-8BEC-C26BC0E53975}" sibTransId="{09EAC65A-7D7A-46D6-85BD-4238E8780727}"/>
    <dgm:cxn modelId="{0DE1E46F-9D1C-4F97-A890-B23D228CB27D}" type="presOf" srcId="{5D987F90-8443-4A52-A54A-F23EE2A809D4}" destId="{D7D6D27B-4E32-4D4F-BA44-F20F28C02D4A}" srcOrd="0" destOrd="0" presId="urn:microsoft.com/office/officeart/2005/8/layout/default"/>
    <dgm:cxn modelId="{34DB5051-E10B-4F22-AE9B-5203F2CD35F3}" srcId="{3BDB89BA-2A48-42D8-A3F4-86B54F51AADB}" destId="{9C3BF013-7327-432B-BC13-FD6F28090F4D}" srcOrd="1" destOrd="0" parTransId="{76BF2AEB-A2B6-4C3C-ABC4-BE76FDCA45F4}" sibTransId="{99E34A69-E120-4C8B-8ECC-221601A3BF89}"/>
    <dgm:cxn modelId="{2C64CC79-9849-4E0B-8814-941E9420C12F}" type="presOf" srcId="{779D4C39-CC17-4400-BA02-137947216FD3}" destId="{4708D1E9-940F-4DDF-8AAF-56A9D229C446}" srcOrd="0" destOrd="0" presId="urn:microsoft.com/office/officeart/2005/8/layout/default"/>
    <dgm:cxn modelId="{A7F7279E-03EC-49A8-80C3-825B5E940B79}" srcId="{3BDB89BA-2A48-42D8-A3F4-86B54F51AADB}" destId="{15DEA43F-3129-44C0-A458-158B68702808}" srcOrd="0" destOrd="0" parTransId="{9BBC4B28-9574-497B-BAFB-D4A90E365845}" sibTransId="{C128A577-C4B1-4834-A640-EE050AE42B85}"/>
    <dgm:cxn modelId="{DECF78EA-3E71-4F65-A11D-EC8024F4E2FF}" type="presOf" srcId="{9C3BF013-7327-432B-BC13-FD6F28090F4D}" destId="{4384B7AD-2EE2-4883-994B-0D7BE3C93492}" srcOrd="0" destOrd="0" presId="urn:microsoft.com/office/officeart/2005/8/layout/default"/>
    <dgm:cxn modelId="{B2C7C5BF-3CE2-4744-929E-128BFA1BEB66}" type="presParOf" srcId="{1B1DCE74-1724-45EF-8DBD-375F7F232245}" destId="{68BDA058-E945-4935-B8B8-97AD3BE34293}" srcOrd="0" destOrd="0" presId="urn:microsoft.com/office/officeart/2005/8/layout/default"/>
    <dgm:cxn modelId="{F0819095-D9F3-49E6-AA60-82FC15824A63}" type="presParOf" srcId="{1B1DCE74-1724-45EF-8DBD-375F7F232245}" destId="{C10DA3BD-1619-492D-8F1D-180F8556219C}" srcOrd="1" destOrd="0" presId="urn:microsoft.com/office/officeart/2005/8/layout/default"/>
    <dgm:cxn modelId="{D89F55E1-338B-496C-BD32-78545DF005B2}" type="presParOf" srcId="{1B1DCE74-1724-45EF-8DBD-375F7F232245}" destId="{4384B7AD-2EE2-4883-994B-0D7BE3C93492}" srcOrd="2" destOrd="0" presId="urn:microsoft.com/office/officeart/2005/8/layout/default"/>
    <dgm:cxn modelId="{06D73C2C-489F-4F55-A880-7C44E05F0321}" type="presParOf" srcId="{1B1DCE74-1724-45EF-8DBD-375F7F232245}" destId="{CC0FB0E3-3BF3-4CD3-BAD9-8E7D850A539B}" srcOrd="3" destOrd="0" presId="urn:microsoft.com/office/officeart/2005/8/layout/default"/>
    <dgm:cxn modelId="{0FA5EE0B-F0A5-4725-A30C-158CCA2CE156}" type="presParOf" srcId="{1B1DCE74-1724-45EF-8DBD-375F7F232245}" destId="{4708D1E9-940F-4DDF-8AAF-56A9D229C446}" srcOrd="4" destOrd="0" presId="urn:microsoft.com/office/officeart/2005/8/layout/default"/>
    <dgm:cxn modelId="{556EDEE7-038E-491B-9651-A10D0E1D1FDB}" type="presParOf" srcId="{1B1DCE74-1724-45EF-8DBD-375F7F232245}" destId="{E27D0E16-36BE-418A-9A2F-62CFE4DA088D}" srcOrd="5" destOrd="0" presId="urn:microsoft.com/office/officeart/2005/8/layout/default"/>
    <dgm:cxn modelId="{6E1C6401-0FDD-4833-BB76-89427CA88EC0}" type="presParOf" srcId="{1B1DCE74-1724-45EF-8DBD-375F7F232245}" destId="{D7D6D27B-4E32-4D4F-BA44-F20F28C02D4A}" srcOrd="6" destOrd="0" presId="urn:microsoft.com/office/officeart/2005/8/layout/default"/>
    <dgm:cxn modelId="{7E960D02-DC13-4CC6-B8B9-77BDFEFA94D9}" type="presParOf" srcId="{1B1DCE74-1724-45EF-8DBD-375F7F232245}" destId="{F5FD17BB-8F2D-4220-B9E5-08A917558C5D}" srcOrd="7" destOrd="0" presId="urn:microsoft.com/office/officeart/2005/8/layout/default"/>
    <dgm:cxn modelId="{6C0663D2-6977-414E-AB44-8338CCFA559C}" type="presParOf" srcId="{1B1DCE74-1724-45EF-8DBD-375F7F232245}" destId="{AA5100D8-20C7-4462-B5FB-C82A98D52CCD}" srcOrd="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BDB89BA-2A48-42D8-A3F4-86B54F51AADB}" type="doc">
      <dgm:prSet loTypeId="urn:microsoft.com/office/officeart/2005/8/layout/default" loCatId="list" qsTypeId="urn:microsoft.com/office/officeart/2005/8/quickstyle/3d4" qsCatId="3D" csTypeId="urn:microsoft.com/office/officeart/2005/8/colors/accent1_2" csCatId="accent1" phldr="1"/>
      <dgm:spPr/>
      <dgm:t>
        <a:bodyPr/>
        <a:lstStyle/>
        <a:p>
          <a:endParaRPr lang="en-IE"/>
        </a:p>
      </dgm:t>
    </dgm:pt>
    <dgm:pt modelId="{15DEA43F-3129-44C0-A458-158B68702808}">
      <dgm:prSet phldrT="[Text]"/>
      <dgm:spPr>
        <a:solidFill>
          <a:schemeClr val="accent6">
            <a:lumMod val="75000"/>
          </a:schemeClr>
        </a:solidFill>
      </dgm:spPr>
      <dgm:t>
        <a:bodyPr/>
        <a:lstStyle/>
        <a:p>
          <a:r>
            <a:rPr lang="en-IE"/>
            <a:t>Food</a:t>
          </a:r>
        </a:p>
      </dgm:t>
    </dgm:pt>
    <dgm:pt modelId="{9BBC4B28-9574-497B-BAFB-D4A90E365845}" type="parTrans" cxnId="{A7F7279E-03EC-49A8-80C3-825B5E940B79}">
      <dgm:prSet/>
      <dgm:spPr/>
      <dgm:t>
        <a:bodyPr/>
        <a:lstStyle/>
        <a:p>
          <a:endParaRPr lang="en-IE"/>
        </a:p>
      </dgm:t>
    </dgm:pt>
    <dgm:pt modelId="{C128A577-C4B1-4834-A640-EE050AE42B85}" type="sibTrans" cxnId="{A7F7279E-03EC-49A8-80C3-825B5E940B79}">
      <dgm:prSet/>
      <dgm:spPr/>
      <dgm:t>
        <a:bodyPr/>
        <a:lstStyle/>
        <a:p>
          <a:endParaRPr lang="en-IE"/>
        </a:p>
      </dgm:t>
    </dgm:pt>
    <dgm:pt modelId="{9C3BF013-7327-432B-BC13-FD6F28090F4D}">
      <dgm:prSet phldrT="[Text]"/>
      <dgm:spPr>
        <a:solidFill>
          <a:schemeClr val="accent6">
            <a:lumMod val="75000"/>
          </a:schemeClr>
        </a:solidFill>
      </dgm:spPr>
      <dgm:t>
        <a:bodyPr/>
        <a:lstStyle/>
        <a:p>
          <a:r>
            <a:rPr lang="en-IE"/>
            <a:t>Physical Activity</a:t>
          </a:r>
        </a:p>
      </dgm:t>
    </dgm:pt>
    <dgm:pt modelId="{76BF2AEB-A2B6-4C3C-ABC4-BE76FDCA45F4}" type="parTrans" cxnId="{34DB5051-E10B-4F22-AE9B-5203F2CD35F3}">
      <dgm:prSet/>
      <dgm:spPr/>
      <dgm:t>
        <a:bodyPr/>
        <a:lstStyle/>
        <a:p>
          <a:endParaRPr lang="en-IE"/>
        </a:p>
      </dgm:t>
    </dgm:pt>
    <dgm:pt modelId="{99E34A69-E120-4C8B-8ECC-221601A3BF89}" type="sibTrans" cxnId="{34DB5051-E10B-4F22-AE9B-5203F2CD35F3}">
      <dgm:prSet/>
      <dgm:spPr/>
      <dgm:t>
        <a:bodyPr/>
        <a:lstStyle/>
        <a:p>
          <a:endParaRPr lang="en-IE"/>
        </a:p>
      </dgm:t>
    </dgm:pt>
    <dgm:pt modelId="{779D4C39-CC17-4400-BA02-137947216FD3}">
      <dgm:prSet phldrT="[Text]"/>
      <dgm:spPr>
        <a:solidFill>
          <a:schemeClr val="accent6">
            <a:lumMod val="75000"/>
          </a:schemeClr>
        </a:solidFill>
      </dgm:spPr>
      <dgm:t>
        <a:bodyPr/>
        <a:lstStyle/>
        <a:p>
          <a:r>
            <a:rPr lang="en-IE"/>
            <a:t>Mental Health</a:t>
          </a:r>
        </a:p>
      </dgm:t>
    </dgm:pt>
    <dgm:pt modelId="{C7B4F41D-E78D-478F-8BEC-C26BC0E53975}" type="parTrans" cxnId="{D9535748-D743-44F9-A2FF-6F4D50D729F4}">
      <dgm:prSet/>
      <dgm:spPr/>
      <dgm:t>
        <a:bodyPr/>
        <a:lstStyle/>
        <a:p>
          <a:endParaRPr lang="en-IE"/>
        </a:p>
      </dgm:t>
    </dgm:pt>
    <dgm:pt modelId="{09EAC65A-7D7A-46D6-85BD-4238E8780727}" type="sibTrans" cxnId="{D9535748-D743-44F9-A2FF-6F4D50D729F4}">
      <dgm:prSet/>
      <dgm:spPr/>
      <dgm:t>
        <a:bodyPr/>
        <a:lstStyle/>
        <a:p>
          <a:endParaRPr lang="en-IE"/>
        </a:p>
      </dgm:t>
    </dgm:pt>
    <dgm:pt modelId="{5D987F90-8443-4A52-A54A-F23EE2A809D4}">
      <dgm:prSet phldrT="[Text]"/>
      <dgm:spPr>
        <a:solidFill>
          <a:srgbClr val="00B050"/>
        </a:solidFill>
      </dgm:spPr>
      <dgm:t>
        <a:bodyPr/>
        <a:lstStyle/>
        <a:p>
          <a:r>
            <a:rPr lang="en-IE"/>
            <a:t>Tobacco</a:t>
          </a:r>
        </a:p>
      </dgm:t>
    </dgm:pt>
    <dgm:pt modelId="{7D71735B-E1C9-4C94-A104-0B5629BB5510}" type="parTrans" cxnId="{8EFF0739-F461-4F68-B5C3-FCF7F8FEFFCE}">
      <dgm:prSet/>
      <dgm:spPr/>
      <dgm:t>
        <a:bodyPr/>
        <a:lstStyle/>
        <a:p>
          <a:endParaRPr lang="en-IE"/>
        </a:p>
      </dgm:t>
    </dgm:pt>
    <dgm:pt modelId="{D2D8FA48-E92A-45F4-90BC-9515D746732F}" type="sibTrans" cxnId="{8EFF0739-F461-4F68-B5C3-FCF7F8FEFFCE}">
      <dgm:prSet/>
      <dgm:spPr/>
      <dgm:t>
        <a:bodyPr/>
        <a:lstStyle/>
        <a:p>
          <a:endParaRPr lang="en-IE"/>
        </a:p>
      </dgm:t>
    </dgm:pt>
    <dgm:pt modelId="{2FDA9A60-A98C-4FB5-B959-4FDE6C721457}">
      <dgm:prSet phldrT="[Text]"/>
      <dgm:spPr>
        <a:solidFill>
          <a:srgbClr val="002060"/>
        </a:solidFill>
      </dgm:spPr>
      <dgm:t>
        <a:bodyPr/>
        <a:lstStyle/>
        <a:p>
          <a:r>
            <a:rPr lang="en-IE"/>
            <a:t>Sexual Health</a:t>
          </a:r>
        </a:p>
      </dgm:t>
    </dgm:pt>
    <dgm:pt modelId="{ED465A70-488F-44CD-B40A-E40D4933411A}" type="parTrans" cxnId="{2F1C972F-F01C-4A33-B323-3F94839F5236}">
      <dgm:prSet/>
      <dgm:spPr/>
      <dgm:t>
        <a:bodyPr/>
        <a:lstStyle/>
        <a:p>
          <a:endParaRPr lang="en-IE"/>
        </a:p>
      </dgm:t>
    </dgm:pt>
    <dgm:pt modelId="{4A29F115-97B9-41D2-8F38-CABCBDA8D6E9}" type="sibTrans" cxnId="{2F1C972F-F01C-4A33-B323-3F94839F5236}">
      <dgm:prSet/>
      <dgm:spPr/>
      <dgm:t>
        <a:bodyPr/>
        <a:lstStyle/>
        <a:p>
          <a:endParaRPr lang="en-IE"/>
        </a:p>
      </dgm:t>
    </dgm:pt>
    <dgm:pt modelId="{1B1DCE74-1724-45EF-8DBD-375F7F232245}" type="pres">
      <dgm:prSet presAssocID="{3BDB89BA-2A48-42D8-A3F4-86B54F51AADB}" presName="diagram" presStyleCnt="0">
        <dgm:presLayoutVars>
          <dgm:dir/>
          <dgm:resizeHandles val="exact"/>
        </dgm:presLayoutVars>
      </dgm:prSet>
      <dgm:spPr/>
    </dgm:pt>
    <dgm:pt modelId="{68BDA058-E945-4935-B8B8-97AD3BE34293}" type="pres">
      <dgm:prSet presAssocID="{15DEA43F-3129-44C0-A458-158B68702808}" presName="node" presStyleLbl="node1" presStyleIdx="0" presStyleCnt="5">
        <dgm:presLayoutVars>
          <dgm:bulletEnabled val="1"/>
        </dgm:presLayoutVars>
      </dgm:prSet>
      <dgm:spPr/>
    </dgm:pt>
    <dgm:pt modelId="{C10DA3BD-1619-492D-8F1D-180F8556219C}" type="pres">
      <dgm:prSet presAssocID="{C128A577-C4B1-4834-A640-EE050AE42B85}" presName="sibTrans" presStyleCnt="0"/>
      <dgm:spPr/>
    </dgm:pt>
    <dgm:pt modelId="{4384B7AD-2EE2-4883-994B-0D7BE3C93492}" type="pres">
      <dgm:prSet presAssocID="{9C3BF013-7327-432B-BC13-FD6F28090F4D}" presName="node" presStyleLbl="node1" presStyleIdx="1" presStyleCnt="5">
        <dgm:presLayoutVars>
          <dgm:bulletEnabled val="1"/>
        </dgm:presLayoutVars>
      </dgm:prSet>
      <dgm:spPr/>
    </dgm:pt>
    <dgm:pt modelId="{CC0FB0E3-3BF3-4CD3-BAD9-8E7D850A539B}" type="pres">
      <dgm:prSet presAssocID="{99E34A69-E120-4C8B-8ECC-221601A3BF89}" presName="sibTrans" presStyleCnt="0"/>
      <dgm:spPr/>
    </dgm:pt>
    <dgm:pt modelId="{4708D1E9-940F-4DDF-8AAF-56A9D229C446}" type="pres">
      <dgm:prSet presAssocID="{779D4C39-CC17-4400-BA02-137947216FD3}" presName="node" presStyleLbl="node1" presStyleIdx="2" presStyleCnt="5">
        <dgm:presLayoutVars>
          <dgm:bulletEnabled val="1"/>
        </dgm:presLayoutVars>
      </dgm:prSet>
      <dgm:spPr/>
    </dgm:pt>
    <dgm:pt modelId="{E27D0E16-36BE-418A-9A2F-62CFE4DA088D}" type="pres">
      <dgm:prSet presAssocID="{09EAC65A-7D7A-46D6-85BD-4238E8780727}" presName="sibTrans" presStyleCnt="0"/>
      <dgm:spPr/>
    </dgm:pt>
    <dgm:pt modelId="{D7D6D27B-4E32-4D4F-BA44-F20F28C02D4A}" type="pres">
      <dgm:prSet presAssocID="{5D987F90-8443-4A52-A54A-F23EE2A809D4}" presName="node" presStyleLbl="node1" presStyleIdx="3" presStyleCnt="5">
        <dgm:presLayoutVars>
          <dgm:bulletEnabled val="1"/>
        </dgm:presLayoutVars>
      </dgm:prSet>
      <dgm:spPr/>
    </dgm:pt>
    <dgm:pt modelId="{F5FD17BB-8F2D-4220-B9E5-08A917558C5D}" type="pres">
      <dgm:prSet presAssocID="{D2D8FA48-E92A-45F4-90BC-9515D746732F}" presName="sibTrans" presStyleCnt="0"/>
      <dgm:spPr/>
    </dgm:pt>
    <dgm:pt modelId="{AA5100D8-20C7-4462-B5FB-C82A98D52CCD}" type="pres">
      <dgm:prSet presAssocID="{2FDA9A60-A98C-4FB5-B959-4FDE6C721457}" presName="node" presStyleLbl="node1" presStyleIdx="4" presStyleCnt="5">
        <dgm:presLayoutVars>
          <dgm:bulletEnabled val="1"/>
        </dgm:presLayoutVars>
      </dgm:prSet>
      <dgm:spPr/>
    </dgm:pt>
  </dgm:ptLst>
  <dgm:cxnLst>
    <dgm:cxn modelId="{9D8EA40C-8550-454E-814D-5AE95090BDA9}" type="presOf" srcId="{15DEA43F-3129-44C0-A458-158B68702808}" destId="{68BDA058-E945-4935-B8B8-97AD3BE34293}" srcOrd="0" destOrd="0" presId="urn:microsoft.com/office/officeart/2005/8/layout/default"/>
    <dgm:cxn modelId="{2F1C972F-F01C-4A33-B323-3F94839F5236}" srcId="{3BDB89BA-2A48-42D8-A3F4-86B54F51AADB}" destId="{2FDA9A60-A98C-4FB5-B959-4FDE6C721457}" srcOrd="4" destOrd="0" parTransId="{ED465A70-488F-44CD-B40A-E40D4933411A}" sibTransId="{4A29F115-97B9-41D2-8F38-CABCBDA8D6E9}"/>
    <dgm:cxn modelId="{8EFF0739-F461-4F68-B5C3-FCF7F8FEFFCE}" srcId="{3BDB89BA-2A48-42D8-A3F4-86B54F51AADB}" destId="{5D987F90-8443-4A52-A54A-F23EE2A809D4}" srcOrd="3" destOrd="0" parTransId="{7D71735B-E1C9-4C94-A104-0B5629BB5510}" sibTransId="{D2D8FA48-E92A-45F4-90BC-9515D746732F}"/>
    <dgm:cxn modelId="{4AD2EB41-2DDB-4DA2-BCD4-F24B3D42C118}" type="presOf" srcId="{3BDB89BA-2A48-42D8-A3F4-86B54F51AADB}" destId="{1B1DCE74-1724-45EF-8DBD-375F7F232245}" srcOrd="0" destOrd="0" presId="urn:microsoft.com/office/officeart/2005/8/layout/default"/>
    <dgm:cxn modelId="{A281BA64-EEFE-4955-A791-B74BC4D86BDE}" type="presOf" srcId="{2FDA9A60-A98C-4FB5-B959-4FDE6C721457}" destId="{AA5100D8-20C7-4462-B5FB-C82A98D52CCD}" srcOrd="0" destOrd="0" presId="urn:microsoft.com/office/officeart/2005/8/layout/default"/>
    <dgm:cxn modelId="{D9535748-D743-44F9-A2FF-6F4D50D729F4}" srcId="{3BDB89BA-2A48-42D8-A3F4-86B54F51AADB}" destId="{779D4C39-CC17-4400-BA02-137947216FD3}" srcOrd="2" destOrd="0" parTransId="{C7B4F41D-E78D-478F-8BEC-C26BC0E53975}" sibTransId="{09EAC65A-7D7A-46D6-85BD-4238E8780727}"/>
    <dgm:cxn modelId="{0DE1E46F-9D1C-4F97-A890-B23D228CB27D}" type="presOf" srcId="{5D987F90-8443-4A52-A54A-F23EE2A809D4}" destId="{D7D6D27B-4E32-4D4F-BA44-F20F28C02D4A}" srcOrd="0" destOrd="0" presId="urn:microsoft.com/office/officeart/2005/8/layout/default"/>
    <dgm:cxn modelId="{34DB5051-E10B-4F22-AE9B-5203F2CD35F3}" srcId="{3BDB89BA-2A48-42D8-A3F4-86B54F51AADB}" destId="{9C3BF013-7327-432B-BC13-FD6F28090F4D}" srcOrd="1" destOrd="0" parTransId="{76BF2AEB-A2B6-4C3C-ABC4-BE76FDCA45F4}" sibTransId="{99E34A69-E120-4C8B-8ECC-221601A3BF89}"/>
    <dgm:cxn modelId="{2C64CC79-9849-4E0B-8814-941E9420C12F}" type="presOf" srcId="{779D4C39-CC17-4400-BA02-137947216FD3}" destId="{4708D1E9-940F-4DDF-8AAF-56A9D229C446}" srcOrd="0" destOrd="0" presId="urn:microsoft.com/office/officeart/2005/8/layout/default"/>
    <dgm:cxn modelId="{A7F7279E-03EC-49A8-80C3-825B5E940B79}" srcId="{3BDB89BA-2A48-42D8-A3F4-86B54F51AADB}" destId="{15DEA43F-3129-44C0-A458-158B68702808}" srcOrd="0" destOrd="0" parTransId="{9BBC4B28-9574-497B-BAFB-D4A90E365845}" sibTransId="{C128A577-C4B1-4834-A640-EE050AE42B85}"/>
    <dgm:cxn modelId="{DECF78EA-3E71-4F65-A11D-EC8024F4E2FF}" type="presOf" srcId="{9C3BF013-7327-432B-BC13-FD6F28090F4D}" destId="{4384B7AD-2EE2-4883-994B-0D7BE3C93492}" srcOrd="0" destOrd="0" presId="urn:microsoft.com/office/officeart/2005/8/layout/default"/>
    <dgm:cxn modelId="{B2C7C5BF-3CE2-4744-929E-128BFA1BEB66}" type="presParOf" srcId="{1B1DCE74-1724-45EF-8DBD-375F7F232245}" destId="{68BDA058-E945-4935-B8B8-97AD3BE34293}" srcOrd="0" destOrd="0" presId="urn:microsoft.com/office/officeart/2005/8/layout/default"/>
    <dgm:cxn modelId="{F0819095-D9F3-49E6-AA60-82FC15824A63}" type="presParOf" srcId="{1B1DCE74-1724-45EF-8DBD-375F7F232245}" destId="{C10DA3BD-1619-492D-8F1D-180F8556219C}" srcOrd="1" destOrd="0" presId="urn:microsoft.com/office/officeart/2005/8/layout/default"/>
    <dgm:cxn modelId="{D89F55E1-338B-496C-BD32-78545DF005B2}" type="presParOf" srcId="{1B1DCE74-1724-45EF-8DBD-375F7F232245}" destId="{4384B7AD-2EE2-4883-994B-0D7BE3C93492}" srcOrd="2" destOrd="0" presId="urn:microsoft.com/office/officeart/2005/8/layout/default"/>
    <dgm:cxn modelId="{06D73C2C-489F-4F55-A880-7C44E05F0321}" type="presParOf" srcId="{1B1DCE74-1724-45EF-8DBD-375F7F232245}" destId="{CC0FB0E3-3BF3-4CD3-BAD9-8E7D850A539B}" srcOrd="3" destOrd="0" presId="urn:microsoft.com/office/officeart/2005/8/layout/default"/>
    <dgm:cxn modelId="{0FA5EE0B-F0A5-4725-A30C-158CCA2CE156}" type="presParOf" srcId="{1B1DCE74-1724-45EF-8DBD-375F7F232245}" destId="{4708D1E9-940F-4DDF-8AAF-56A9D229C446}" srcOrd="4" destOrd="0" presId="urn:microsoft.com/office/officeart/2005/8/layout/default"/>
    <dgm:cxn modelId="{556EDEE7-038E-491B-9651-A10D0E1D1FDB}" type="presParOf" srcId="{1B1DCE74-1724-45EF-8DBD-375F7F232245}" destId="{E27D0E16-36BE-418A-9A2F-62CFE4DA088D}" srcOrd="5" destOrd="0" presId="urn:microsoft.com/office/officeart/2005/8/layout/default"/>
    <dgm:cxn modelId="{6E1C6401-0FDD-4833-BB76-89427CA88EC0}" type="presParOf" srcId="{1B1DCE74-1724-45EF-8DBD-375F7F232245}" destId="{D7D6D27B-4E32-4D4F-BA44-F20F28C02D4A}" srcOrd="6" destOrd="0" presId="urn:microsoft.com/office/officeart/2005/8/layout/default"/>
    <dgm:cxn modelId="{7E960D02-DC13-4CC6-B8B9-77BDFEFA94D9}" type="presParOf" srcId="{1B1DCE74-1724-45EF-8DBD-375F7F232245}" destId="{F5FD17BB-8F2D-4220-B9E5-08A917558C5D}" srcOrd="7" destOrd="0" presId="urn:microsoft.com/office/officeart/2005/8/layout/default"/>
    <dgm:cxn modelId="{6C0663D2-6977-414E-AB44-8338CCFA559C}" type="presParOf" srcId="{1B1DCE74-1724-45EF-8DBD-375F7F232245}" destId="{AA5100D8-20C7-4462-B5FB-C82A98D52CCD}" srcOrd="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BDB89BA-2A48-42D8-A3F4-86B54F51AADB}" type="doc">
      <dgm:prSet loTypeId="urn:microsoft.com/office/officeart/2005/8/layout/default" loCatId="list" qsTypeId="urn:microsoft.com/office/officeart/2005/8/quickstyle/3d4" qsCatId="3D" csTypeId="urn:microsoft.com/office/officeart/2005/8/colors/accent1_2" csCatId="accent1" phldr="1"/>
      <dgm:spPr/>
      <dgm:t>
        <a:bodyPr/>
        <a:lstStyle/>
        <a:p>
          <a:endParaRPr lang="en-IE"/>
        </a:p>
      </dgm:t>
    </dgm:pt>
    <dgm:pt modelId="{15DEA43F-3129-44C0-A458-158B68702808}">
      <dgm:prSet phldrT="[Text]"/>
      <dgm:spPr>
        <a:solidFill>
          <a:schemeClr val="accent6">
            <a:lumMod val="75000"/>
          </a:schemeClr>
        </a:solidFill>
      </dgm:spPr>
      <dgm:t>
        <a:bodyPr/>
        <a:lstStyle/>
        <a:p>
          <a:r>
            <a:rPr lang="en-IE"/>
            <a:t>Food</a:t>
          </a:r>
        </a:p>
      </dgm:t>
    </dgm:pt>
    <dgm:pt modelId="{9BBC4B28-9574-497B-BAFB-D4A90E365845}" type="parTrans" cxnId="{A7F7279E-03EC-49A8-80C3-825B5E940B79}">
      <dgm:prSet/>
      <dgm:spPr/>
      <dgm:t>
        <a:bodyPr/>
        <a:lstStyle/>
        <a:p>
          <a:endParaRPr lang="en-IE"/>
        </a:p>
      </dgm:t>
    </dgm:pt>
    <dgm:pt modelId="{C128A577-C4B1-4834-A640-EE050AE42B85}" type="sibTrans" cxnId="{A7F7279E-03EC-49A8-80C3-825B5E940B79}">
      <dgm:prSet/>
      <dgm:spPr/>
      <dgm:t>
        <a:bodyPr/>
        <a:lstStyle/>
        <a:p>
          <a:endParaRPr lang="en-IE"/>
        </a:p>
      </dgm:t>
    </dgm:pt>
    <dgm:pt modelId="{9C3BF013-7327-432B-BC13-FD6F28090F4D}">
      <dgm:prSet phldrT="[Text]"/>
      <dgm:spPr>
        <a:solidFill>
          <a:schemeClr val="accent6">
            <a:lumMod val="75000"/>
          </a:schemeClr>
        </a:solidFill>
      </dgm:spPr>
      <dgm:t>
        <a:bodyPr/>
        <a:lstStyle/>
        <a:p>
          <a:r>
            <a:rPr lang="en-IE"/>
            <a:t>Physical Activity</a:t>
          </a:r>
        </a:p>
      </dgm:t>
    </dgm:pt>
    <dgm:pt modelId="{76BF2AEB-A2B6-4C3C-ABC4-BE76FDCA45F4}" type="parTrans" cxnId="{34DB5051-E10B-4F22-AE9B-5203F2CD35F3}">
      <dgm:prSet/>
      <dgm:spPr/>
      <dgm:t>
        <a:bodyPr/>
        <a:lstStyle/>
        <a:p>
          <a:endParaRPr lang="en-IE"/>
        </a:p>
      </dgm:t>
    </dgm:pt>
    <dgm:pt modelId="{99E34A69-E120-4C8B-8ECC-221601A3BF89}" type="sibTrans" cxnId="{34DB5051-E10B-4F22-AE9B-5203F2CD35F3}">
      <dgm:prSet/>
      <dgm:spPr/>
      <dgm:t>
        <a:bodyPr/>
        <a:lstStyle/>
        <a:p>
          <a:endParaRPr lang="en-IE"/>
        </a:p>
      </dgm:t>
    </dgm:pt>
    <dgm:pt modelId="{779D4C39-CC17-4400-BA02-137947216FD3}">
      <dgm:prSet phldrT="[Text]"/>
      <dgm:spPr>
        <a:solidFill>
          <a:schemeClr val="accent6">
            <a:lumMod val="75000"/>
          </a:schemeClr>
        </a:solidFill>
      </dgm:spPr>
      <dgm:t>
        <a:bodyPr/>
        <a:lstStyle/>
        <a:p>
          <a:r>
            <a:rPr lang="en-IE"/>
            <a:t>Mental Health</a:t>
          </a:r>
        </a:p>
      </dgm:t>
    </dgm:pt>
    <dgm:pt modelId="{C7B4F41D-E78D-478F-8BEC-C26BC0E53975}" type="parTrans" cxnId="{D9535748-D743-44F9-A2FF-6F4D50D729F4}">
      <dgm:prSet/>
      <dgm:spPr/>
      <dgm:t>
        <a:bodyPr/>
        <a:lstStyle/>
        <a:p>
          <a:endParaRPr lang="en-IE"/>
        </a:p>
      </dgm:t>
    </dgm:pt>
    <dgm:pt modelId="{09EAC65A-7D7A-46D6-85BD-4238E8780727}" type="sibTrans" cxnId="{D9535748-D743-44F9-A2FF-6F4D50D729F4}">
      <dgm:prSet/>
      <dgm:spPr/>
      <dgm:t>
        <a:bodyPr/>
        <a:lstStyle/>
        <a:p>
          <a:endParaRPr lang="en-IE"/>
        </a:p>
      </dgm:t>
    </dgm:pt>
    <dgm:pt modelId="{5D987F90-8443-4A52-A54A-F23EE2A809D4}">
      <dgm:prSet phldrT="[Text]"/>
      <dgm:spPr>
        <a:solidFill>
          <a:schemeClr val="accent6">
            <a:lumMod val="75000"/>
          </a:schemeClr>
        </a:solidFill>
      </dgm:spPr>
      <dgm:t>
        <a:bodyPr/>
        <a:lstStyle/>
        <a:p>
          <a:r>
            <a:rPr lang="en-IE"/>
            <a:t>Tobacco</a:t>
          </a:r>
        </a:p>
      </dgm:t>
    </dgm:pt>
    <dgm:pt modelId="{7D71735B-E1C9-4C94-A104-0B5629BB5510}" type="parTrans" cxnId="{8EFF0739-F461-4F68-B5C3-FCF7F8FEFFCE}">
      <dgm:prSet/>
      <dgm:spPr/>
      <dgm:t>
        <a:bodyPr/>
        <a:lstStyle/>
        <a:p>
          <a:endParaRPr lang="en-IE"/>
        </a:p>
      </dgm:t>
    </dgm:pt>
    <dgm:pt modelId="{D2D8FA48-E92A-45F4-90BC-9515D746732F}" type="sibTrans" cxnId="{8EFF0739-F461-4F68-B5C3-FCF7F8FEFFCE}">
      <dgm:prSet/>
      <dgm:spPr/>
      <dgm:t>
        <a:bodyPr/>
        <a:lstStyle/>
        <a:p>
          <a:endParaRPr lang="en-IE"/>
        </a:p>
      </dgm:t>
    </dgm:pt>
    <dgm:pt modelId="{2FDA9A60-A98C-4FB5-B959-4FDE6C721457}">
      <dgm:prSet phldrT="[Text]"/>
      <dgm:spPr>
        <a:solidFill>
          <a:srgbClr val="00B050"/>
        </a:solidFill>
      </dgm:spPr>
      <dgm:t>
        <a:bodyPr/>
        <a:lstStyle/>
        <a:p>
          <a:r>
            <a:rPr lang="en-IE"/>
            <a:t>Sexual Health</a:t>
          </a:r>
        </a:p>
      </dgm:t>
    </dgm:pt>
    <dgm:pt modelId="{ED465A70-488F-44CD-B40A-E40D4933411A}" type="parTrans" cxnId="{2F1C972F-F01C-4A33-B323-3F94839F5236}">
      <dgm:prSet/>
      <dgm:spPr/>
      <dgm:t>
        <a:bodyPr/>
        <a:lstStyle/>
        <a:p>
          <a:endParaRPr lang="en-IE"/>
        </a:p>
      </dgm:t>
    </dgm:pt>
    <dgm:pt modelId="{4A29F115-97B9-41D2-8F38-CABCBDA8D6E9}" type="sibTrans" cxnId="{2F1C972F-F01C-4A33-B323-3F94839F5236}">
      <dgm:prSet/>
      <dgm:spPr/>
      <dgm:t>
        <a:bodyPr/>
        <a:lstStyle/>
        <a:p>
          <a:endParaRPr lang="en-IE"/>
        </a:p>
      </dgm:t>
    </dgm:pt>
    <dgm:pt modelId="{1B1DCE74-1724-45EF-8DBD-375F7F232245}" type="pres">
      <dgm:prSet presAssocID="{3BDB89BA-2A48-42D8-A3F4-86B54F51AADB}" presName="diagram" presStyleCnt="0">
        <dgm:presLayoutVars>
          <dgm:dir/>
          <dgm:resizeHandles val="exact"/>
        </dgm:presLayoutVars>
      </dgm:prSet>
      <dgm:spPr/>
    </dgm:pt>
    <dgm:pt modelId="{68BDA058-E945-4935-B8B8-97AD3BE34293}" type="pres">
      <dgm:prSet presAssocID="{15DEA43F-3129-44C0-A458-158B68702808}" presName="node" presStyleLbl="node1" presStyleIdx="0" presStyleCnt="5">
        <dgm:presLayoutVars>
          <dgm:bulletEnabled val="1"/>
        </dgm:presLayoutVars>
      </dgm:prSet>
      <dgm:spPr/>
    </dgm:pt>
    <dgm:pt modelId="{C10DA3BD-1619-492D-8F1D-180F8556219C}" type="pres">
      <dgm:prSet presAssocID="{C128A577-C4B1-4834-A640-EE050AE42B85}" presName="sibTrans" presStyleCnt="0"/>
      <dgm:spPr/>
    </dgm:pt>
    <dgm:pt modelId="{4384B7AD-2EE2-4883-994B-0D7BE3C93492}" type="pres">
      <dgm:prSet presAssocID="{9C3BF013-7327-432B-BC13-FD6F28090F4D}" presName="node" presStyleLbl="node1" presStyleIdx="1" presStyleCnt="5">
        <dgm:presLayoutVars>
          <dgm:bulletEnabled val="1"/>
        </dgm:presLayoutVars>
      </dgm:prSet>
      <dgm:spPr/>
    </dgm:pt>
    <dgm:pt modelId="{CC0FB0E3-3BF3-4CD3-BAD9-8E7D850A539B}" type="pres">
      <dgm:prSet presAssocID="{99E34A69-E120-4C8B-8ECC-221601A3BF89}" presName="sibTrans" presStyleCnt="0"/>
      <dgm:spPr/>
    </dgm:pt>
    <dgm:pt modelId="{4708D1E9-940F-4DDF-8AAF-56A9D229C446}" type="pres">
      <dgm:prSet presAssocID="{779D4C39-CC17-4400-BA02-137947216FD3}" presName="node" presStyleLbl="node1" presStyleIdx="2" presStyleCnt="5">
        <dgm:presLayoutVars>
          <dgm:bulletEnabled val="1"/>
        </dgm:presLayoutVars>
      </dgm:prSet>
      <dgm:spPr/>
    </dgm:pt>
    <dgm:pt modelId="{E27D0E16-36BE-418A-9A2F-62CFE4DA088D}" type="pres">
      <dgm:prSet presAssocID="{09EAC65A-7D7A-46D6-85BD-4238E8780727}" presName="sibTrans" presStyleCnt="0"/>
      <dgm:spPr/>
    </dgm:pt>
    <dgm:pt modelId="{D7D6D27B-4E32-4D4F-BA44-F20F28C02D4A}" type="pres">
      <dgm:prSet presAssocID="{5D987F90-8443-4A52-A54A-F23EE2A809D4}" presName="node" presStyleLbl="node1" presStyleIdx="3" presStyleCnt="5">
        <dgm:presLayoutVars>
          <dgm:bulletEnabled val="1"/>
        </dgm:presLayoutVars>
      </dgm:prSet>
      <dgm:spPr/>
    </dgm:pt>
    <dgm:pt modelId="{F5FD17BB-8F2D-4220-B9E5-08A917558C5D}" type="pres">
      <dgm:prSet presAssocID="{D2D8FA48-E92A-45F4-90BC-9515D746732F}" presName="sibTrans" presStyleCnt="0"/>
      <dgm:spPr/>
    </dgm:pt>
    <dgm:pt modelId="{AA5100D8-20C7-4462-B5FB-C82A98D52CCD}" type="pres">
      <dgm:prSet presAssocID="{2FDA9A60-A98C-4FB5-B959-4FDE6C721457}" presName="node" presStyleLbl="node1" presStyleIdx="4" presStyleCnt="5">
        <dgm:presLayoutVars>
          <dgm:bulletEnabled val="1"/>
        </dgm:presLayoutVars>
      </dgm:prSet>
      <dgm:spPr/>
    </dgm:pt>
  </dgm:ptLst>
  <dgm:cxnLst>
    <dgm:cxn modelId="{9D8EA40C-8550-454E-814D-5AE95090BDA9}" type="presOf" srcId="{15DEA43F-3129-44C0-A458-158B68702808}" destId="{68BDA058-E945-4935-B8B8-97AD3BE34293}" srcOrd="0" destOrd="0" presId="urn:microsoft.com/office/officeart/2005/8/layout/default"/>
    <dgm:cxn modelId="{2F1C972F-F01C-4A33-B323-3F94839F5236}" srcId="{3BDB89BA-2A48-42D8-A3F4-86B54F51AADB}" destId="{2FDA9A60-A98C-4FB5-B959-4FDE6C721457}" srcOrd="4" destOrd="0" parTransId="{ED465A70-488F-44CD-B40A-E40D4933411A}" sibTransId="{4A29F115-97B9-41D2-8F38-CABCBDA8D6E9}"/>
    <dgm:cxn modelId="{8EFF0739-F461-4F68-B5C3-FCF7F8FEFFCE}" srcId="{3BDB89BA-2A48-42D8-A3F4-86B54F51AADB}" destId="{5D987F90-8443-4A52-A54A-F23EE2A809D4}" srcOrd="3" destOrd="0" parTransId="{7D71735B-E1C9-4C94-A104-0B5629BB5510}" sibTransId="{D2D8FA48-E92A-45F4-90BC-9515D746732F}"/>
    <dgm:cxn modelId="{4AD2EB41-2DDB-4DA2-BCD4-F24B3D42C118}" type="presOf" srcId="{3BDB89BA-2A48-42D8-A3F4-86B54F51AADB}" destId="{1B1DCE74-1724-45EF-8DBD-375F7F232245}" srcOrd="0" destOrd="0" presId="urn:microsoft.com/office/officeart/2005/8/layout/default"/>
    <dgm:cxn modelId="{A281BA64-EEFE-4955-A791-B74BC4D86BDE}" type="presOf" srcId="{2FDA9A60-A98C-4FB5-B959-4FDE6C721457}" destId="{AA5100D8-20C7-4462-B5FB-C82A98D52CCD}" srcOrd="0" destOrd="0" presId="urn:microsoft.com/office/officeart/2005/8/layout/default"/>
    <dgm:cxn modelId="{D9535748-D743-44F9-A2FF-6F4D50D729F4}" srcId="{3BDB89BA-2A48-42D8-A3F4-86B54F51AADB}" destId="{779D4C39-CC17-4400-BA02-137947216FD3}" srcOrd="2" destOrd="0" parTransId="{C7B4F41D-E78D-478F-8BEC-C26BC0E53975}" sibTransId="{09EAC65A-7D7A-46D6-85BD-4238E8780727}"/>
    <dgm:cxn modelId="{0DE1E46F-9D1C-4F97-A890-B23D228CB27D}" type="presOf" srcId="{5D987F90-8443-4A52-A54A-F23EE2A809D4}" destId="{D7D6D27B-4E32-4D4F-BA44-F20F28C02D4A}" srcOrd="0" destOrd="0" presId="urn:microsoft.com/office/officeart/2005/8/layout/default"/>
    <dgm:cxn modelId="{34DB5051-E10B-4F22-AE9B-5203F2CD35F3}" srcId="{3BDB89BA-2A48-42D8-A3F4-86B54F51AADB}" destId="{9C3BF013-7327-432B-BC13-FD6F28090F4D}" srcOrd="1" destOrd="0" parTransId="{76BF2AEB-A2B6-4C3C-ABC4-BE76FDCA45F4}" sibTransId="{99E34A69-E120-4C8B-8ECC-221601A3BF89}"/>
    <dgm:cxn modelId="{2C64CC79-9849-4E0B-8814-941E9420C12F}" type="presOf" srcId="{779D4C39-CC17-4400-BA02-137947216FD3}" destId="{4708D1E9-940F-4DDF-8AAF-56A9D229C446}" srcOrd="0" destOrd="0" presId="urn:microsoft.com/office/officeart/2005/8/layout/default"/>
    <dgm:cxn modelId="{A7F7279E-03EC-49A8-80C3-825B5E940B79}" srcId="{3BDB89BA-2A48-42D8-A3F4-86B54F51AADB}" destId="{15DEA43F-3129-44C0-A458-158B68702808}" srcOrd="0" destOrd="0" parTransId="{9BBC4B28-9574-497B-BAFB-D4A90E365845}" sibTransId="{C128A577-C4B1-4834-A640-EE050AE42B85}"/>
    <dgm:cxn modelId="{DECF78EA-3E71-4F65-A11D-EC8024F4E2FF}" type="presOf" srcId="{9C3BF013-7327-432B-BC13-FD6F28090F4D}" destId="{4384B7AD-2EE2-4883-994B-0D7BE3C93492}" srcOrd="0" destOrd="0" presId="urn:microsoft.com/office/officeart/2005/8/layout/default"/>
    <dgm:cxn modelId="{B2C7C5BF-3CE2-4744-929E-128BFA1BEB66}" type="presParOf" srcId="{1B1DCE74-1724-45EF-8DBD-375F7F232245}" destId="{68BDA058-E945-4935-B8B8-97AD3BE34293}" srcOrd="0" destOrd="0" presId="urn:microsoft.com/office/officeart/2005/8/layout/default"/>
    <dgm:cxn modelId="{F0819095-D9F3-49E6-AA60-82FC15824A63}" type="presParOf" srcId="{1B1DCE74-1724-45EF-8DBD-375F7F232245}" destId="{C10DA3BD-1619-492D-8F1D-180F8556219C}" srcOrd="1" destOrd="0" presId="urn:microsoft.com/office/officeart/2005/8/layout/default"/>
    <dgm:cxn modelId="{D89F55E1-338B-496C-BD32-78545DF005B2}" type="presParOf" srcId="{1B1DCE74-1724-45EF-8DBD-375F7F232245}" destId="{4384B7AD-2EE2-4883-994B-0D7BE3C93492}" srcOrd="2" destOrd="0" presId="urn:microsoft.com/office/officeart/2005/8/layout/default"/>
    <dgm:cxn modelId="{06D73C2C-489F-4F55-A880-7C44E05F0321}" type="presParOf" srcId="{1B1DCE74-1724-45EF-8DBD-375F7F232245}" destId="{CC0FB0E3-3BF3-4CD3-BAD9-8E7D850A539B}" srcOrd="3" destOrd="0" presId="urn:microsoft.com/office/officeart/2005/8/layout/default"/>
    <dgm:cxn modelId="{0FA5EE0B-F0A5-4725-A30C-158CCA2CE156}" type="presParOf" srcId="{1B1DCE74-1724-45EF-8DBD-375F7F232245}" destId="{4708D1E9-940F-4DDF-8AAF-56A9D229C446}" srcOrd="4" destOrd="0" presId="urn:microsoft.com/office/officeart/2005/8/layout/default"/>
    <dgm:cxn modelId="{556EDEE7-038E-491B-9651-A10D0E1D1FDB}" type="presParOf" srcId="{1B1DCE74-1724-45EF-8DBD-375F7F232245}" destId="{E27D0E16-36BE-418A-9A2F-62CFE4DA088D}" srcOrd="5" destOrd="0" presId="urn:microsoft.com/office/officeart/2005/8/layout/default"/>
    <dgm:cxn modelId="{6E1C6401-0FDD-4833-BB76-89427CA88EC0}" type="presParOf" srcId="{1B1DCE74-1724-45EF-8DBD-375F7F232245}" destId="{D7D6D27B-4E32-4D4F-BA44-F20F28C02D4A}" srcOrd="6" destOrd="0" presId="urn:microsoft.com/office/officeart/2005/8/layout/default"/>
    <dgm:cxn modelId="{7E960D02-DC13-4CC6-B8B9-77BDFEFA94D9}" type="presParOf" srcId="{1B1DCE74-1724-45EF-8DBD-375F7F232245}" destId="{F5FD17BB-8F2D-4220-B9E5-08A917558C5D}" srcOrd="7" destOrd="0" presId="urn:microsoft.com/office/officeart/2005/8/layout/default"/>
    <dgm:cxn modelId="{6C0663D2-6977-414E-AB44-8338CCFA559C}" type="presParOf" srcId="{1B1DCE74-1724-45EF-8DBD-375F7F232245}" destId="{AA5100D8-20C7-4462-B5FB-C82A98D52CCD}" srcOrd="8"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BDA058-E945-4935-B8B8-97AD3BE34293}">
      <dsp:nvSpPr>
        <dsp:cNvPr id="0" name=""/>
        <dsp:cNvSpPr/>
      </dsp:nvSpPr>
      <dsp:spPr>
        <a:xfrm>
          <a:off x="916483" y="1984"/>
          <a:ext cx="2030015" cy="1218009"/>
        </a:xfrm>
        <a:prstGeom prst="rect">
          <a:avLst/>
        </a:prstGeom>
        <a:solidFill>
          <a:srgbClr val="00206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solidFill>
                <a:prstClr val="white"/>
              </a:solidFill>
              <a:latin typeface="Calibri"/>
              <a:ea typeface="+mn-ea"/>
              <a:cs typeface="+mn-cs"/>
            </a:rPr>
            <a:t>Food</a:t>
          </a:r>
        </a:p>
      </dsp:txBody>
      <dsp:txXfrm>
        <a:off x="916483" y="1984"/>
        <a:ext cx="2030015" cy="1218009"/>
      </dsp:txXfrm>
    </dsp:sp>
    <dsp:sp modelId="{4384B7AD-2EE2-4883-994B-0D7BE3C93492}">
      <dsp:nvSpPr>
        <dsp:cNvPr id="0" name=""/>
        <dsp:cNvSpPr/>
      </dsp:nvSpPr>
      <dsp:spPr>
        <a:xfrm>
          <a:off x="3149500" y="1984"/>
          <a:ext cx="2030015" cy="1218009"/>
        </a:xfrm>
        <a:prstGeom prst="rect">
          <a:avLst/>
        </a:prstGeom>
        <a:solidFill>
          <a:srgbClr val="00206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Physical Activity</a:t>
          </a:r>
        </a:p>
      </dsp:txBody>
      <dsp:txXfrm>
        <a:off x="3149500" y="1984"/>
        <a:ext cx="2030015" cy="1218009"/>
      </dsp:txXfrm>
    </dsp:sp>
    <dsp:sp modelId="{4708D1E9-940F-4DDF-8AAF-56A9D229C446}">
      <dsp:nvSpPr>
        <dsp:cNvPr id="0" name=""/>
        <dsp:cNvSpPr/>
      </dsp:nvSpPr>
      <dsp:spPr>
        <a:xfrm>
          <a:off x="916483" y="1422995"/>
          <a:ext cx="2030015" cy="1218009"/>
        </a:xfrm>
        <a:prstGeom prst="rect">
          <a:avLst/>
        </a:prstGeom>
        <a:solidFill>
          <a:srgbClr val="00206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Mental Health</a:t>
          </a:r>
        </a:p>
      </dsp:txBody>
      <dsp:txXfrm>
        <a:off x="916483" y="1422995"/>
        <a:ext cx="2030015" cy="1218009"/>
      </dsp:txXfrm>
    </dsp:sp>
    <dsp:sp modelId="{D7D6D27B-4E32-4D4F-BA44-F20F28C02D4A}">
      <dsp:nvSpPr>
        <dsp:cNvPr id="0" name=""/>
        <dsp:cNvSpPr/>
      </dsp:nvSpPr>
      <dsp:spPr>
        <a:xfrm>
          <a:off x="3116533" y="1375224"/>
          <a:ext cx="2030015" cy="1218009"/>
        </a:xfrm>
        <a:prstGeom prst="rect">
          <a:avLst/>
        </a:prstGeom>
        <a:solidFill>
          <a:srgbClr val="00206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Tobacco</a:t>
          </a:r>
        </a:p>
      </dsp:txBody>
      <dsp:txXfrm>
        <a:off x="3116533" y="1375224"/>
        <a:ext cx="2030015" cy="1218009"/>
      </dsp:txXfrm>
    </dsp:sp>
    <dsp:sp modelId="{176EEAE9-60D1-48E0-9E13-E21D6AD94005}">
      <dsp:nvSpPr>
        <dsp:cNvPr id="0" name=""/>
        <dsp:cNvSpPr/>
      </dsp:nvSpPr>
      <dsp:spPr>
        <a:xfrm>
          <a:off x="2035083" y="2796235"/>
          <a:ext cx="2030015" cy="1218009"/>
        </a:xfrm>
        <a:prstGeom prst="rect">
          <a:avLst/>
        </a:prstGeom>
        <a:solidFill>
          <a:srgbClr val="00206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Sexual Health</a:t>
          </a:r>
        </a:p>
      </dsp:txBody>
      <dsp:txXfrm>
        <a:off x="2035083" y="2796235"/>
        <a:ext cx="2030015" cy="12180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BDA058-E945-4935-B8B8-97AD3BE34293}">
      <dsp:nvSpPr>
        <dsp:cNvPr id="0" name=""/>
        <dsp:cNvSpPr/>
      </dsp:nvSpPr>
      <dsp:spPr>
        <a:xfrm>
          <a:off x="916483" y="1984"/>
          <a:ext cx="2030015" cy="1218009"/>
        </a:xfrm>
        <a:prstGeom prst="rect">
          <a:avLst/>
        </a:prstGeom>
        <a:solidFill>
          <a:srgbClr val="00B05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Food</a:t>
          </a:r>
        </a:p>
      </dsp:txBody>
      <dsp:txXfrm>
        <a:off x="916483" y="1984"/>
        <a:ext cx="2030015" cy="1218009"/>
      </dsp:txXfrm>
    </dsp:sp>
    <dsp:sp modelId="{4384B7AD-2EE2-4883-994B-0D7BE3C93492}">
      <dsp:nvSpPr>
        <dsp:cNvPr id="0" name=""/>
        <dsp:cNvSpPr/>
      </dsp:nvSpPr>
      <dsp:spPr>
        <a:xfrm>
          <a:off x="3149500" y="1984"/>
          <a:ext cx="2030015" cy="1218009"/>
        </a:xfrm>
        <a:prstGeom prst="rect">
          <a:avLst/>
        </a:prstGeom>
        <a:solidFill>
          <a:srgbClr val="00206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Physical Activity</a:t>
          </a:r>
        </a:p>
      </dsp:txBody>
      <dsp:txXfrm>
        <a:off x="3149500" y="1984"/>
        <a:ext cx="2030015" cy="1218009"/>
      </dsp:txXfrm>
    </dsp:sp>
    <dsp:sp modelId="{4708D1E9-940F-4DDF-8AAF-56A9D229C446}">
      <dsp:nvSpPr>
        <dsp:cNvPr id="0" name=""/>
        <dsp:cNvSpPr/>
      </dsp:nvSpPr>
      <dsp:spPr>
        <a:xfrm>
          <a:off x="916483" y="1422995"/>
          <a:ext cx="2030015" cy="1218009"/>
        </a:xfrm>
        <a:prstGeom prst="rect">
          <a:avLst/>
        </a:prstGeom>
        <a:solidFill>
          <a:srgbClr val="00206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Mental Health</a:t>
          </a:r>
        </a:p>
      </dsp:txBody>
      <dsp:txXfrm>
        <a:off x="916483" y="1422995"/>
        <a:ext cx="2030015" cy="1218009"/>
      </dsp:txXfrm>
    </dsp:sp>
    <dsp:sp modelId="{D7D6D27B-4E32-4D4F-BA44-F20F28C02D4A}">
      <dsp:nvSpPr>
        <dsp:cNvPr id="0" name=""/>
        <dsp:cNvSpPr/>
      </dsp:nvSpPr>
      <dsp:spPr>
        <a:xfrm>
          <a:off x="3116533" y="1375224"/>
          <a:ext cx="2030015" cy="1218009"/>
        </a:xfrm>
        <a:prstGeom prst="rect">
          <a:avLst/>
        </a:prstGeom>
        <a:solidFill>
          <a:srgbClr val="00206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Tobacco</a:t>
          </a:r>
        </a:p>
      </dsp:txBody>
      <dsp:txXfrm>
        <a:off x="3116533" y="1375224"/>
        <a:ext cx="2030015" cy="1218009"/>
      </dsp:txXfrm>
    </dsp:sp>
    <dsp:sp modelId="{176EEAE9-60D1-48E0-9E13-E21D6AD94005}">
      <dsp:nvSpPr>
        <dsp:cNvPr id="0" name=""/>
        <dsp:cNvSpPr/>
      </dsp:nvSpPr>
      <dsp:spPr>
        <a:xfrm>
          <a:off x="2035083" y="2796235"/>
          <a:ext cx="2030015" cy="1218009"/>
        </a:xfrm>
        <a:prstGeom prst="rect">
          <a:avLst/>
        </a:prstGeom>
        <a:solidFill>
          <a:srgbClr val="00206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Sexual Health</a:t>
          </a:r>
        </a:p>
      </dsp:txBody>
      <dsp:txXfrm>
        <a:off x="2035083" y="2796235"/>
        <a:ext cx="2030015" cy="12180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BDA058-E945-4935-B8B8-97AD3BE34293}">
      <dsp:nvSpPr>
        <dsp:cNvPr id="0" name=""/>
        <dsp:cNvSpPr/>
      </dsp:nvSpPr>
      <dsp:spPr>
        <a:xfrm>
          <a:off x="916483" y="1984"/>
          <a:ext cx="2030015" cy="1218009"/>
        </a:xfrm>
        <a:prstGeom prst="rect">
          <a:avLst/>
        </a:prstGeom>
        <a:solidFill>
          <a:schemeClr val="accent6">
            <a:lumMod val="75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Food</a:t>
          </a:r>
        </a:p>
      </dsp:txBody>
      <dsp:txXfrm>
        <a:off x="916483" y="1984"/>
        <a:ext cx="2030015" cy="1218009"/>
      </dsp:txXfrm>
    </dsp:sp>
    <dsp:sp modelId="{4384B7AD-2EE2-4883-994B-0D7BE3C93492}">
      <dsp:nvSpPr>
        <dsp:cNvPr id="0" name=""/>
        <dsp:cNvSpPr/>
      </dsp:nvSpPr>
      <dsp:spPr>
        <a:xfrm>
          <a:off x="3149500" y="1984"/>
          <a:ext cx="2030015" cy="1218009"/>
        </a:xfrm>
        <a:prstGeom prst="rect">
          <a:avLst/>
        </a:prstGeom>
        <a:solidFill>
          <a:srgbClr val="00B05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Physical Activity</a:t>
          </a:r>
        </a:p>
      </dsp:txBody>
      <dsp:txXfrm>
        <a:off x="3149500" y="1984"/>
        <a:ext cx="2030015" cy="1218009"/>
      </dsp:txXfrm>
    </dsp:sp>
    <dsp:sp modelId="{4708D1E9-940F-4DDF-8AAF-56A9D229C446}">
      <dsp:nvSpPr>
        <dsp:cNvPr id="0" name=""/>
        <dsp:cNvSpPr/>
      </dsp:nvSpPr>
      <dsp:spPr>
        <a:xfrm>
          <a:off x="916483" y="1422995"/>
          <a:ext cx="2030015" cy="1218009"/>
        </a:xfrm>
        <a:prstGeom prst="rect">
          <a:avLst/>
        </a:prstGeom>
        <a:solidFill>
          <a:srgbClr val="00206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Mental Health</a:t>
          </a:r>
        </a:p>
      </dsp:txBody>
      <dsp:txXfrm>
        <a:off x="916483" y="1422995"/>
        <a:ext cx="2030015" cy="1218009"/>
      </dsp:txXfrm>
    </dsp:sp>
    <dsp:sp modelId="{D7D6D27B-4E32-4D4F-BA44-F20F28C02D4A}">
      <dsp:nvSpPr>
        <dsp:cNvPr id="0" name=""/>
        <dsp:cNvSpPr/>
      </dsp:nvSpPr>
      <dsp:spPr>
        <a:xfrm>
          <a:off x="3149500" y="1422995"/>
          <a:ext cx="2030015" cy="1218009"/>
        </a:xfrm>
        <a:prstGeom prst="rect">
          <a:avLst/>
        </a:prstGeom>
        <a:solidFill>
          <a:srgbClr val="00206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Tobacco</a:t>
          </a:r>
        </a:p>
      </dsp:txBody>
      <dsp:txXfrm>
        <a:off x="3149500" y="1422995"/>
        <a:ext cx="2030015" cy="1218009"/>
      </dsp:txXfrm>
    </dsp:sp>
    <dsp:sp modelId="{BD61097C-4115-467A-B473-1A7F58B5EF22}">
      <dsp:nvSpPr>
        <dsp:cNvPr id="0" name=""/>
        <dsp:cNvSpPr/>
      </dsp:nvSpPr>
      <dsp:spPr>
        <a:xfrm>
          <a:off x="2032992" y="2844006"/>
          <a:ext cx="2030015" cy="1218009"/>
        </a:xfrm>
        <a:prstGeom prst="rect">
          <a:avLst/>
        </a:prstGeom>
        <a:solidFill>
          <a:srgbClr val="00206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Sexual Health</a:t>
          </a:r>
        </a:p>
      </dsp:txBody>
      <dsp:txXfrm>
        <a:off x="2032992" y="2844006"/>
        <a:ext cx="2030015" cy="12180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36B5A3-C35E-4802-9DF8-F812D2E309D9}">
      <dsp:nvSpPr>
        <dsp:cNvPr id="0" name=""/>
        <dsp:cNvSpPr/>
      </dsp:nvSpPr>
      <dsp:spPr>
        <a:xfrm>
          <a:off x="732695" y="1363"/>
          <a:ext cx="3420000" cy="793810"/>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1066800">
            <a:lnSpc>
              <a:spcPct val="90000"/>
            </a:lnSpc>
            <a:spcBef>
              <a:spcPct val="0"/>
            </a:spcBef>
            <a:spcAft>
              <a:spcPct val="35000"/>
            </a:spcAft>
            <a:buNone/>
          </a:pPr>
          <a:r>
            <a:rPr lang="en-IE" sz="2400" kern="1200"/>
            <a:t>30 minutes a day is all you need… and move all day</a:t>
          </a:r>
        </a:p>
      </dsp:txBody>
      <dsp:txXfrm>
        <a:off x="732695" y="1363"/>
        <a:ext cx="3420000" cy="793810"/>
      </dsp:txXfrm>
    </dsp:sp>
    <dsp:sp modelId="{5BC9FF6F-3F37-4760-9675-E9BC614258A0}">
      <dsp:nvSpPr>
        <dsp:cNvPr id="0" name=""/>
        <dsp:cNvSpPr/>
      </dsp:nvSpPr>
      <dsp:spPr>
        <a:xfrm>
          <a:off x="2071445" y="834864"/>
          <a:ext cx="742500" cy="793810"/>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1066800">
            <a:lnSpc>
              <a:spcPct val="90000"/>
            </a:lnSpc>
            <a:spcBef>
              <a:spcPct val="0"/>
            </a:spcBef>
            <a:spcAft>
              <a:spcPct val="35000"/>
            </a:spcAft>
            <a:buNone/>
          </a:pPr>
          <a:r>
            <a:rPr lang="en-IE" sz="2400" kern="1200"/>
            <a:t>Walk</a:t>
          </a:r>
        </a:p>
      </dsp:txBody>
      <dsp:txXfrm>
        <a:off x="2071445" y="834864"/>
        <a:ext cx="742500" cy="793810"/>
      </dsp:txXfrm>
    </dsp:sp>
    <dsp:sp modelId="{746269C2-F79D-46BC-9574-991811660D06}">
      <dsp:nvSpPr>
        <dsp:cNvPr id="0" name=""/>
        <dsp:cNvSpPr/>
      </dsp:nvSpPr>
      <dsp:spPr>
        <a:xfrm>
          <a:off x="1713053" y="1668365"/>
          <a:ext cx="1459284" cy="793810"/>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1066800">
            <a:lnSpc>
              <a:spcPct val="90000"/>
            </a:lnSpc>
            <a:spcBef>
              <a:spcPct val="0"/>
            </a:spcBef>
            <a:spcAft>
              <a:spcPct val="35000"/>
            </a:spcAft>
            <a:buNone/>
          </a:pPr>
          <a:r>
            <a:rPr lang="en-IE" sz="2400" kern="1200"/>
            <a:t>Get a bike</a:t>
          </a:r>
        </a:p>
      </dsp:txBody>
      <dsp:txXfrm>
        <a:off x="1713053" y="1668365"/>
        <a:ext cx="1459284" cy="793810"/>
      </dsp:txXfrm>
    </dsp:sp>
    <dsp:sp modelId="{3B095531-F297-4B07-A7DB-D9E71B9B62C6}">
      <dsp:nvSpPr>
        <dsp:cNvPr id="0" name=""/>
        <dsp:cNvSpPr/>
      </dsp:nvSpPr>
      <dsp:spPr>
        <a:xfrm>
          <a:off x="1801445" y="2501866"/>
          <a:ext cx="1282500" cy="793810"/>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1066800">
            <a:lnSpc>
              <a:spcPct val="90000"/>
            </a:lnSpc>
            <a:spcBef>
              <a:spcPct val="0"/>
            </a:spcBef>
            <a:spcAft>
              <a:spcPct val="35000"/>
            </a:spcAft>
            <a:buNone/>
          </a:pPr>
          <a:r>
            <a:rPr lang="en-IE" sz="2400" kern="1200"/>
            <a:t>7 minute workouts</a:t>
          </a:r>
        </a:p>
      </dsp:txBody>
      <dsp:txXfrm>
        <a:off x="1801445" y="2501866"/>
        <a:ext cx="1282500" cy="793810"/>
      </dsp:txXfrm>
    </dsp:sp>
    <dsp:sp modelId="{C393B179-2EDF-48E5-9002-AE5F58C38B61}">
      <dsp:nvSpPr>
        <dsp:cNvPr id="0" name=""/>
        <dsp:cNvSpPr/>
      </dsp:nvSpPr>
      <dsp:spPr>
        <a:xfrm>
          <a:off x="775505" y="3335367"/>
          <a:ext cx="3334380" cy="793810"/>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1066800">
            <a:lnSpc>
              <a:spcPct val="90000"/>
            </a:lnSpc>
            <a:spcBef>
              <a:spcPct val="0"/>
            </a:spcBef>
            <a:spcAft>
              <a:spcPct val="35000"/>
            </a:spcAft>
            <a:buNone/>
          </a:pPr>
          <a:r>
            <a:rPr lang="en-IE" sz="2400" kern="1200"/>
            <a:t>Couch to 5k programmes</a:t>
          </a:r>
        </a:p>
      </dsp:txBody>
      <dsp:txXfrm>
        <a:off x="775505" y="3335367"/>
        <a:ext cx="3334380" cy="793810"/>
      </dsp:txXfrm>
    </dsp:sp>
    <dsp:sp modelId="{F08EFFA0-7B0B-44DC-B85A-7465D6288A99}">
      <dsp:nvSpPr>
        <dsp:cNvPr id="0" name=""/>
        <dsp:cNvSpPr/>
      </dsp:nvSpPr>
      <dsp:spPr>
        <a:xfrm>
          <a:off x="1435261" y="4168868"/>
          <a:ext cx="2014868" cy="793810"/>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1066800">
            <a:lnSpc>
              <a:spcPct val="90000"/>
            </a:lnSpc>
            <a:spcBef>
              <a:spcPct val="0"/>
            </a:spcBef>
            <a:spcAft>
              <a:spcPct val="35000"/>
            </a:spcAft>
            <a:buNone/>
          </a:pPr>
          <a:r>
            <a:rPr lang="en-IE" sz="2400" kern="1200"/>
            <a:t>Take the stairs</a:t>
          </a:r>
        </a:p>
      </dsp:txBody>
      <dsp:txXfrm>
        <a:off x="1435261" y="4168868"/>
        <a:ext cx="2014868" cy="79381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BDA058-E945-4935-B8B8-97AD3BE34293}">
      <dsp:nvSpPr>
        <dsp:cNvPr id="0" name=""/>
        <dsp:cNvSpPr/>
      </dsp:nvSpPr>
      <dsp:spPr>
        <a:xfrm>
          <a:off x="916483" y="1984"/>
          <a:ext cx="2030015" cy="1218009"/>
        </a:xfrm>
        <a:prstGeom prst="rect">
          <a:avLst/>
        </a:prstGeom>
        <a:solidFill>
          <a:schemeClr val="accent6">
            <a:lumMod val="75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Food</a:t>
          </a:r>
        </a:p>
      </dsp:txBody>
      <dsp:txXfrm>
        <a:off x="916483" y="1984"/>
        <a:ext cx="2030015" cy="1218009"/>
      </dsp:txXfrm>
    </dsp:sp>
    <dsp:sp modelId="{4384B7AD-2EE2-4883-994B-0D7BE3C93492}">
      <dsp:nvSpPr>
        <dsp:cNvPr id="0" name=""/>
        <dsp:cNvSpPr/>
      </dsp:nvSpPr>
      <dsp:spPr>
        <a:xfrm>
          <a:off x="3149500" y="1984"/>
          <a:ext cx="2030015" cy="1218009"/>
        </a:xfrm>
        <a:prstGeom prst="rect">
          <a:avLst/>
        </a:prstGeom>
        <a:solidFill>
          <a:srgbClr val="00206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Physical Activity</a:t>
          </a:r>
        </a:p>
      </dsp:txBody>
      <dsp:txXfrm>
        <a:off x="3149500" y="1984"/>
        <a:ext cx="2030015" cy="1218009"/>
      </dsp:txXfrm>
    </dsp:sp>
    <dsp:sp modelId="{4708D1E9-940F-4DDF-8AAF-56A9D229C446}">
      <dsp:nvSpPr>
        <dsp:cNvPr id="0" name=""/>
        <dsp:cNvSpPr/>
      </dsp:nvSpPr>
      <dsp:spPr>
        <a:xfrm>
          <a:off x="916483" y="1422995"/>
          <a:ext cx="2030015" cy="1218009"/>
        </a:xfrm>
        <a:prstGeom prst="rect">
          <a:avLst/>
        </a:prstGeom>
        <a:solidFill>
          <a:srgbClr val="00B05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Mental Health</a:t>
          </a:r>
        </a:p>
      </dsp:txBody>
      <dsp:txXfrm>
        <a:off x="916483" y="1422995"/>
        <a:ext cx="2030015" cy="1218009"/>
      </dsp:txXfrm>
    </dsp:sp>
    <dsp:sp modelId="{D7D6D27B-4E32-4D4F-BA44-F20F28C02D4A}">
      <dsp:nvSpPr>
        <dsp:cNvPr id="0" name=""/>
        <dsp:cNvSpPr/>
      </dsp:nvSpPr>
      <dsp:spPr>
        <a:xfrm>
          <a:off x="3149500" y="1422995"/>
          <a:ext cx="2030015" cy="1218009"/>
        </a:xfrm>
        <a:prstGeom prst="rect">
          <a:avLst/>
        </a:prstGeom>
        <a:solidFill>
          <a:srgbClr val="00206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Tobacco</a:t>
          </a:r>
        </a:p>
      </dsp:txBody>
      <dsp:txXfrm>
        <a:off x="3149500" y="1422995"/>
        <a:ext cx="2030015" cy="1218009"/>
      </dsp:txXfrm>
    </dsp:sp>
    <dsp:sp modelId="{AA5100D8-20C7-4462-B5FB-C82A98D52CCD}">
      <dsp:nvSpPr>
        <dsp:cNvPr id="0" name=""/>
        <dsp:cNvSpPr/>
      </dsp:nvSpPr>
      <dsp:spPr>
        <a:xfrm>
          <a:off x="2032992" y="2844006"/>
          <a:ext cx="2030015" cy="1218009"/>
        </a:xfrm>
        <a:prstGeom prst="rect">
          <a:avLst/>
        </a:prstGeom>
        <a:solidFill>
          <a:srgbClr val="00206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Sexual Health</a:t>
          </a:r>
        </a:p>
      </dsp:txBody>
      <dsp:txXfrm>
        <a:off x="2032992" y="2844006"/>
        <a:ext cx="2030015" cy="121800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BDA058-E945-4935-B8B8-97AD3BE34293}">
      <dsp:nvSpPr>
        <dsp:cNvPr id="0" name=""/>
        <dsp:cNvSpPr/>
      </dsp:nvSpPr>
      <dsp:spPr>
        <a:xfrm>
          <a:off x="916483" y="1984"/>
          <a:ext cx="2030015" cy="1218009"/>
        </a:xfrm>
        <a:prstGeom prst="rect">
          <a:avLst/>
        </a:prstGeom>
        <a:solidFill>
          <a:schemeClr val="accent6">
            <a:lumMod val="75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Food</a:t>
          </a:r>
        </a:p>
      </dsp:txBody>
      <dsp:txXfrm>
        <a:off x="916483" y="1984"/>
        <a:ext cx="2030015" cy="1218009"/>
      </dsp:txXfrm>
    </dsp:sp>
    <dsp:sp modelId="{4384B7AD-2EE2-4883-994B-0D7BE3C93492}">
      <dsp:nvSpPr>
        <dsp:cNvPr id="0" name=""/>
        <dsp:cNvSpPr/>
      </dsp:nvSpPr>
      <dsp:spPr>
        <a:xfrm>
          <a:off x="3149500" y="1984"/>
          <a:ext cx="2030015" cy="1218009"/>
        </a:xfrm>
        <a:prstGeom prst="rect">
          <a:avLst/>
        </a:prstGeom>
        <a:solidFill>
          <a:schemeClr val="accent6">
            <a:lumMod val="75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Physical Activity</a:t>
          </a:r>
        </a:p>
      </dsp:txBody>
      <dsp:txXfrm>
        <a:off x="3149500" y="1984"/>
        <a:ext cx="2030015" cy="1218009"/>
      </dsp:txXfrm>
    </dsp:sp>
    <dsp:sp modelId="{4708D1E9-940F-4DDF-8AAF-56A9D229C446}">
      <dsp:nvSpPr>
        <dsp:cNvPr id="0" name=""/>
        <dsp:cNvSpPr/>
      </dsp:nvSpPr>
      <dsp:spPr>
        <a:xfrm>
          <a:off x="916483" y="1422995"/>
          <a:ext cx="2030015" cy="1218009"/>
        </a:xfrm>
        <a:prstGeom prst="rect">
          <a:avLst/>
        </a:prstGeom>
        <a:solidFill>
          <a:schemeClr val="accent6">
            <a:lumMod val="75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Mental Health</a:t>
          </a:r>
        </a:p>
      </dsp:txBody>
      <dsp:txXfrm>
        <a:off x="916483" y="1422995"/>
        <a:ext cx="2030015" cy="1218009"/>
      </dsp:txXfrm>
    </dsp:sp>
    <dsp:sp modelId="{D7D6D27B-4E32-4D4F-BA44-F20F28C02D4A}">
      <dsp:nvSpPr>
        <dsp:cNvPr id="0" name=""/>
        <dsp:cNvSpPr/>
      </dsp:nvSpPr>
      <dsp:spPr>
        <a:xfrm>
          <a:off x="3149500" y="1422995"/>
          <a:ext cx="2030015" cy="1218009"/>
        </a:xfrm>
        <a:prstGeom prst="rect">
          <a:avLst/>
        </a:prstGeom>
        <a:solidFill>
          <a:srgbClr val="00B05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Tobacco</a:t>
          </a:r>
        </a:p>
      </dsp:txBody>
      <dsp:txXfrm>
        <a:off x="3149500" y="1422995"/>
        <a:ext cx="2030015" cy="1218009"/>
      </dsp:txXfrm>
    </dsp:sp>
    <dsp:sp modelId="{AA5100D8-20C7-4462-B5FB-C82A98D52CCD}">
      <dsp:nvSpPr>
        <dsp:cNvPr id="0" name=""/>
        <dsp:cNvSpPr/>
      </dsp:nvSpPr>
      <dsp:spPr>
        <a:xfrm>
          <a:off x="2032992" y="2844006"/>
          <a:ext cx="2030015" cy="1218009"/>
        </a:xfrm>
        <a:prstGeom prst="rect">
          <a:avLst/>
        </a:prstGeom>
        <a:solidFill>
          <a:srgbClr val="00206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Sexual Health</a:t>
          </a:r>
        </a:p>
      </dsp:txBody>
      <dsp:txXfrm>
        <a:off x="2032992" y="2844006"/>
        <a:ext cx="2030015" cy="121800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BDA058-E945-4935-B8B8-97AD3BE34293}">
      <dsp:nvSpPr>
        <dsp:cNvPr id="0" name=""/>
        <dsp:cNvSpPr/>
      </dsp:nvSpPr>
      <dsp:spPr>
        <a:xfrm>
          <a:off x="916483" y="1984"/>
          <a:ext cx="2030015" cy="1218009"/>
        </a:xfrm>
        <a:prstGeom prst="rect">
          <a:avLst/>
        </a:prstGeom>
        <a:solidFill>
          <a:schemeClr val="accent6">
            <a:lumMod val="75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Food</a:t>
          </a:r>
        </a:p>
      </dsp:txBody>
      <dsp:txXfrm>
        <a:off x="916483" y="1984"/>
        <a:ext cx="2030015" cy="1218009"/>
      </dsp:txXfrm>
    </dsp:sp>
    <dsp:sp modelId="{4384B7AD-2EE2-4883-994B-0D7BE3C93492}">
      <dsp:nvSpPr>
        <dsp:cNvPr id="0" name=""/>
        <dsp:cNvSpPr/>
      </dsp:nvSpPr>
      <dsp:spPr>
        <a:xfrm>
          <a:off x="3149500" y="1984"/>
          <a:ext cx="2030015" cy="1218009"/>
        </a:xfrm>
        <a:prstGeom prst="rect">
          <a:avLst/>
        </a:prstGeom>
        <a:solidFill>
          <a:schemeClr val="accent6">
            <a:lumMod val="75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Physical Activity</a:t>
          </a:r>
        </a:p>
      </dsp:txBody>
      <dsp:txXfrm>
        <a:off x="3149500" y="1984"/>
        <a:ext cx="2030015" cy="1218009"/>
      </dsp:txXfrm>
    </dsp:sp>
    <dsp:sp modelId="{4708D1E9-940F-4DDF-8AAF-56A9D229C446}">
      <dsp:nvSpPr>
        <dsp:cNvPr id="0" name=""/>
        <dsp:cNvSpPr/>
      </dsp:nvSpPr>
      <dsp:spPr>
        <a:xfrm>
          <a:off x="916483" y="1422995"/>
          <a:ext cx="2030015" cy="1218009"/>
        </a:xfrm>
        <a:prstGeom prst="rect">
          <a:avLst/>
        </a:prstGeom>
        <a:solidFill>
          <a:schemeClr val="accent6">
            <a:lumMod val="75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Mental Health</a:t>
          </a:r>
        </a:p>
      </dsp:txBody>
      <dsp:txXfrm>
        <a:off x="916483" y="1422995"/>
        <a:ext cx="2030015" cy="1218009"/>
      </dsp:txXfrm>
    </dsp:sp>
    <dsp:sp modelId="{D7D6D27B-4E32-4D4F-BA44-F20F28C02D4A}">
      <dsp:nvSpPr>
        <dsp:cNvPr id="0" name=""/>
        <dsp:cNvSpPr/>
      </dsp:nvSpPr>
      <dsp:spPr>
        <a:xfrm>
          <a:off x="3149500" y="1422995"/>
          <a:ext cx="2030015" cy="1218009"/>
        </a:xfrm>
        <a:prstGeom prst="rect">
          <a:avLst/>
        </a:prstGeom>
        <a:solidFill>
          <a:schemeClr val="accent6">
            <a:lumMod val="75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Tobacco</a:t>
          </a:r>
        </a:p>
      </dsp:txBody>
      <dsp:txXfrm>
        <a:off x="3149500" y="1422995"/>
        <a:ext cx="2030015" cy="1218009"/>
      </dsp:txXfrm>
    </dsp:sp>
    <dsp:sp modelId="{AA5100D8-20C7-4462-B5FB-C82A98D52CCD}">
      <dsp:nvSpPr>
        <dsp:cNvPr id="0" name=""/>
        <dsp:cNvSpPr/>
      </dsp:nvSpPr>
      <dsp:spPr>
        <a:xfrm>
          <a:off x="2032992" y="2844006"/>
          <a:ext cx="2030015" cy="1218009"/>
        </a:xfrm>
        <a:prstGeom prst="rect">
          <a:avLst/>
        </a:prstGeom>
        <a:solidFill>
          <a:srgbClr val="00B05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IE" sz="3400" kern="1200"/>
            <a:t>Sexual Health</a:t>
          </a:r>
        </a:p>
      </dsp:txBody>
      <dsp:txXfrm>
        <a:off x="2032992" y="2844006"/>
        <a:ext cx="2030015" cy="1218009"/>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diagrams.loki3.com/VaryingWidthList">
  <dgm:title val="Varying Width List"/>
  <dgm:desc val="Use for emphasizing items of different weights.  Good for large amounts of Level 1 text.  The width of each shape is independently determined based on its text."/>
  <dgm:catLst>
    <dgm:cat type="list" pri="4160"/>
    <dgm:cat type="officeonline" pri="5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resizeHandles/>
    </dgm:varLst>
    <dgm:alg type="lin">
      <dgm:param type="linDir" val="fromT"/>
    </dgm:alg>
    <dgm:shape xmlns:r="http://schemas.openxmlformats.org/officeDocument/2006/relationships" r:blip="">
      <dgm:adjLst/>
    </dgm:shape>
    <dgm:presOf/>
    <dgm:constrLst>
      <dgm:constr type="w" for="ch" forName="text" val="20"/>
      <dgm:constr type="h" for="ch" forName="text" refType="h"/>
      <dgm:constr type="primFontSz" for="ch" forName="text" op="equ" val="65"/>
      <dgm:constr type="h" for="ch" forName="space" refType="h" fact="0.05"/>
    </dgm:constrLst>
    <dgm:forEach name="Name1" axis="ch" ptType="node">
      <dgm:layoutNode name="text" styleLbl="node1">
        <dgm:varLst>
          <dgm:bulletEnabled val="1"/>
        </dgm:varLst>
        <dgm:alg type="tx"/>
        <dgm:shape xmlns:r="http://schemas.openxmlformats.org/officeDocument/2006/relationships" type="rect" r:blip="">
          <dgm:adjLst/>
        </dgm:shape>
        <dgm:presOf axis="desOrSelf" ptType="node"/>
        <dgm:constrLst>
          <dgm:constr type="tMarg" refType="primFontSz" fact="0.2"/>
          <dgm:constr type="bMarg" refType="primFontSz" fact="0.2"/>
          <dgm:constr type="lMarg" refType="primFontSz" fact="0.2"/>
          <dgm:constr type="rMarg" refType="primFontSz" fact="0.2"/>
        </dgm:constrLst>
        <dgm:ruleLst>
          <dgm:rule type="w" val="INF" fact="NaN" max="NaN"/>
          <dgm:rule type="primFontSz" val="5" fact="NaN" max="NaN"/>
        </dgm:ruleLst>
      </dgm:layoutNode>
      <dgm:choose name="Name2">
        <dgm:if name="Name3" axis="par ch" ptType="doc node" func="cnt" op="gte" val="2">
          <dgm:forEach name="Name4" axis="followSib" ptType="sibTrans" cnt="1">
            <dgm:layoutNode name="space">
              <dgm:alg type="sp"/>
              <dgm:shape xmlns:r="http://schemas.openxmlformats.org/officeDocument/2006/relationships" r:blip="">
                <dgm:adjLst/>
              </dgm:shape>
              <dgm:presOf/>
            </dgm:layoutNode>
          </dgm:forEach>
        </dgm:if>
        <dgm:else name="Name5"/>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7441"/>
          </a:xfrm>
          <a:prstGeom prst="rect">
            <a:avLst/>
          </a:prstGeom>
        </p:spPr>
        <p:txBody>
          <a:bodyPr vert="horz" lIns="90992" tIns="45496" rIns="90992" bIns="45496" rtlCol="0"/>
          <a:lstStyle>
            <a:lvl1pPr algn="l">
              <a:defRPr sz="1200"/>
            </a:lvl1pPr>
          </a:lstStyle>
          <a:p>
            <a:endParaRPr lang="en-IE"/>
          </a:p>
        </p:txBody>
      </p:sp>
      <p:sp>
        <p:nvSpPr>
          <p:cNvPr id="3" name="Date Placeholder 2"/>
          <p:cNvSpPr>
            <a:spLocks noGrp="1"/>
          </p:cNvSpPr>
          <p:nvPr>
            <p:ph type="dt" sz="quarter" idx="1"/>
          </p:nvPr>
        </p:nvSpPr>
        <p:spPr>
          <a:xfrm>
            <a:off x="3850443" y="0"/>
            <a:ext cx="2945659" cy="497441"/>
          </a:xfrm>
          <a:prstGeom prst="rect">
            <a:avLst/>
          </a:prstGeom>
        </p:spPr>
        <p:txBody>
          <a:bodyPr vert="horz" lIns="90992" tIns="45496" rIns="90992" bIns="45496" rtlCol="0"/>
          <a:lstStyle>
            <a:lvl1pPr algn="r">
              <a:defRPr sz="1200"/>
            </a:lvl1pPr>
          </a:lstStyle>
          <a:p>
            <a:fld id="{F219E090-5C5F-44ED-9F5D-046DDFE93B42}" type="datetimeFigureOut">
              <a:rPr lang="en-IE" smtClean="0"/>
              <a:t>08/09/2026</a:t>
            </a:fld>
            <a:endParaRPr lang="en-IE"/>
          </a:p>
        </p:txBody>
      </p:sp>
      <p:sp>
        <p:nvSpPr>
          <p:cNvPr id="4" name="Footer Placeholder 3"/>
          <p:cNvSpPr>
            <a:spLocks noGrp="1"/>
          </p:cNvSpPr>
          <p:nvPr>
            <p:ph type="ftr" sz="quarter" idx="2"/>
          </p:nvPr>
        </p:nvSpPr>
        <p:spPr>
          <a:xfrm>
            <a:off x="0" y="9429198"/>
            <a:ext cx="2945659" cy="497441"/>
          </a:xfrm>
          <a:prstGeom prst="rect">
            <a:avLst/>
          </a:prstGeom>
        </p:spPr>
        <p:txBody>
          <a:bodyPr vert="horz" lIns="90992" tIns="45496" rIns="90992" bIns="45496" rtlCol="0" anchor="b"/>
          <a:lstStyle>
            <a:lvl1pPr algn="l">
              <a:defRPr sz="1200"/>
            </a:lvl1pPr>
          </a:lstStyle>
          <a:p>
            <a:endParaRPr lang="en-IE"/>
          </a:p>
        </p:txBody>
      </p:sp>
      <p:sp>
        <p:nvSpPr>
          <p:cNvPr id="5" name="Slide Number Placeholder 4"/>
          <p:cNvSpPr>
            <a:spLocks noGrp="1"/>
          </p:cNvSpPr>
          <p:nvPr>
            <p:ph type="sldNum" sz="quarter" idx="3"/>
          </p:nvPr>
        </p:nvSpPr>
        <p:spPr>
          <a:xfrm>
            <a:off x="3850443" y="9429198"/>
            <a:ext cx="2945659" cy="497441"/>
          </a:xfrm>
          <a:prstGeom prst="rect">
            <a:avLst/>
          </a:prstGeom>
        </p:spPr>
        <p:txBody>
          <a:bodyPr vert="horz" lIns="90992" tIns="45496" rIns="90992" bIns="45496" rtlCol="0" anchor="b"/>
          <a:lstStyle>
            <a:lvl1pPr algn="r">
              <a:defRPr sz="1200"/>
            </a:lvl1pPr>
          </a:lstStyle>
          <a:p>
            <a:fld id="{5EDECEBE-6699-4384-B169-8B51349E89FD}" type="slidenum">
              <a:rPr lang="en-IE" smtClean="0"/>
              <a:t>‹#›</a:t>
            </a:fld>
            <a:endParaRPr lang="en-IE"/>
          </a:p>
        </p:txBody>
      </p:sp>
    </p:spTree>
    <p:extLst>
      <p:ext uri="{BB962C8B-B14F-4D97-AF65-F5344CB8AC3E}">
        <p14:creationId xmlns:p14="http://schemas.microsoft.com/office/powerpoint/2010/main" val="40763611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0992" tIns="45496" rIns="90992" bIns="45496" rtlCol="0" anchor="ctr"/>
          <a:lstStyle/>
          <a:p>
            <a:endParaRPr lang="en-GB"/>
          </a:p>
        </p:txBody>
      </p:sp>
      <p:sp>
        <p:nvSpPr>
          <p:cNvPr id="5" name="Notes Placeholder 4"/>
          <p:cNvSpPr>
            <a:spLocks noGrp="1"/>
          </p:cNvSpPr>
          <p:nvPr>
            <p:ph type="body" sz="quarter" idx="3"/>
          </p:nvPr>
        </p:nvSpPr>
        <p:spPr>
          <a:xfrm>
            <a:off x="979281" y="4715154"/>
            <a:ext cx="4865156" cy="4466987"/>
          </a:xfrm>
          <a:prstGeom prst="rect">
            <a:avLst/>
          </a:prstGeom>
        </p:spPr>
        <p:txBody>
          <a:bodyPr vert="horz" lIns="90992" tIns="45496" rIns="90992" bIns="4549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p:cNvSpPr>
          <p:nvPr>
            <p:ph type="sldNum" sz="quarter" idx="5"/>
          </p:nvPr>
        </p:nvSpPr>
        <p:spPr>
          <a:xfrm>
            <a:off x="5969897" y="9430306"/>
            <a:ext cx="827778" cy="496332"/>
          </a:xfrm>
          <a:prstGeom prst="rect">
            <a:avLst/>
          </a:prstGeom>
        </p:spPr>
        <p:txBody>
          <a:bodyPr vert="horz" lIns="90992" tIns="45496" rIns="90992" bIns="45496" rtlCol="0" anchor="b"/>
          <a:lstStyle>
            <a:lvl1pPr algn="r">
              <a:defRPr sz="1200">
                <a:latin typeface="+mn-lt"/>
                <a:cs typeface="Arial" panose="020B0604020202020204" pitchFamily="34" charset="0"/>
              </a:defRPr>
            </a:lvl1pPr>
          </a:lstStyle>
          <a:p>
            <a:fld id="{49DD4D23-C98A-435E-AE88-9061F8349B02}" type="slidenum">
              <a:rPr lang="en-GB" smtClean="0"/>
              <a:pPr/>
              <a:t>‹#›</a:t>
            </a:fld>
            <a:endParaRPr lang="en-GB"/>
          </a:p>
        </p:txBody>
      </p:sp>
    </p:spTree>
    <p:extLst>
      <p:ext uri="{BB962C8B-B14F-4D97-AF65-F5344CB8AC3E}">
        <p14:creationId xmlns:p14="http://schemas.microsoft.com/office/powerpoint/2010/main" val="610033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Arial" panose="020B0604020202020204" pitchFamily="34" charset="0"/>
      </a:defRPr>
    </a:lvl1pPr>
    <a:lvl2pPr marL="457200" algn="l" defTabSz="914400" rtl="0" eaLnBrk="1" latinLnBrk="0" hangingPunct="1">
      <a:defRPr sz="1200" kern="1200">
        <a:solidFill>
          <a:schemeClr val="tx1"/>
        </a:solidFill>
        <a:latin typeface="+mn-lt"/>
        <a:ea typeface="+mn-ea"/>
        <a:cs typeface="Arial" panose="020B0604020202020204" pitchFamily="34" charset="0"/>
      </a:defRPr>
    </a:lvl2pPr>
    <a:lvl3pPr marL="914400" algn="l" defTabSz="914400" rtl="0" eaLnBrk="1" latinLnBrk="0" hangingPunct="1">
      <a:defRPr sz="1200" kern="1200">
        <a:solidFill>
          <a:schemeClr val="tx1"/>
        </a:solidFill>
        <a:latin typeface="+mn-lt"/>
        <a:ea typeface="+mn-ea"/>
        <a:cs typeface="Arial" panose="020B0604020202020204" pitchFamily="34" charset="0"/>
      </a:defRPr>
    </a:lvl3pPr>
    <a:lvl4pPr marL="1371600" algn="l" defTabSz="914400" rtl="0" eaLnBrk="1" latinLnBrk="0" hangingPunct="1">
      <a:defRPr sz="1200" kern="1200">
        <a:solidFill>
          <a:schemeClr val="tx1"/>
        </a:solidFill>
        <a:latin typeface="+mn-lt"/>
        <a:ea typeface="+mn-ea"/>
        <a:cs typeface="Arial" panose="020B0604020202020204" pitchFamily="34" charset="0"/>
      </a:defRPr>
    </a:lvl4pPr>
    <a:lvl5pPr marL="1828800" algn="l" defTabSz="914400" rtl="0" eaLnBrk="1" latinLnBrk="0" hangingPunct="1">
      <a:defRPr sz="1200" kern="1200">
        <a:solidFill>
          <a:schemeClr val="tx1"/>
        </a:solidFill>
        <a:latin typeface="+mn-lt"/>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E282D3-0E5A-4D33-991E-03D27227AF69}" type="slidenum">
              <a:rPr lang="en-IE" altLang="en-US"/>
              <a:pPr/>
              <a:t>3</a:t>
            </a:fld>
            <a:endParaRPr lang="en-IE" altLang="en-US"/>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p:txBody>
          <a:bodyPr/>
          <a:lstStyle/>
          <a:p>
            <a:endParaRPr lang="en-IE" altLang="en-US"/>
          </a:p>
        </p:txBody>
      </p:sp>
    </p:spTree>
    <p:extLst>
      <p:ext uri="{BB962C8B-B14F-4D97-AF65-F5344CB8AC3E}">
        <p14:creationId xmlns:p14="http://schemas.microsoft.com/office/powerpoint/2010/main" val="2009929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49DD4D23-C98A-435E-AE88-9061F8349B02}" type="slidenum">
              <a:rPr lang="en-GB" smtClean="0"/>
              <a:pPr/>
              <a:t>6</a:t>
            </a:fld>
            <a:endParaRPr lang="en-GB"/>
          </a:p>
        </p:txBody>
      </p:sp>
    </p:spTree>
    <p:extLst>
      <p:ext uri="{BB962C8B-B14F-4D97-AF65-F5344CB8AC3E}">
        <p14:creationId xmlns:p14="http://schemas.microsoft.com/office/powerpoint/2010/main" val="407172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49DD4D23-C98A-435E-AE88-9061F8349B02}" type="slidenum">
              <a:rPr lang="en-GB" smtClean="0"/>
              <a:pPr/>
              <a:t>7</a:t>
            </a:fld>
            <a:endParaRPr lang="en-GB"/>
          </a:p>
        </p:txBody>
      </p:sp>
    </p:spTree>
    <p:extLst>
      <p:ext uri="{BB962C8B-B14F-4D97-AF65-F5344CB8AC3E}">
        <p14:creationId xmlns:p14="http://schemas.microsoft.com/office/powerpoint/2010/main" val="2789494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49DD4D23-C98A-435E-AE88-9061F8349B02}" type="slidenum">
              <a:rPr lang="en-GB" smtClean="0"/>
              <a:pPr/>
              <a:t>8</a:t>
            </a:fld>
            <a:endParaRPr lang="en-GB"/>
          </a:p>
        </p:txBody>
      </p:sp>
    </p:spTree>
    <p:extLst>
      <p:ext uri="{BB962C8B-B14F-4D97-AF65-F5344CB8AC3E}">
        <p14:creationId xmlns:p14="http://schemas.microsoft.com/office/powerpoint/2010/main" val="2740789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49DD4D23-C98A-435E-AE88-9061F8349B02}" type="slidenum">
              <a:rPr lang="en-GB" smtClean="0"/>
              <a:pPr/>
              <a:t>13</a:t>
            </a:fld>
            <a:endParaRPr lang="en-GB"/>
          </a:p>
        </p:txBody>
      </p:sp>
    </p:spTree>
    <p:extLst>
      <p:ext uri="{BB962C8B-B14F-4D97-AF65-F5344CB8AC3E}">
        <p14:creationId xmlns:p14="http://schemas.microsoft.com/office/powerpoint/2010/main" val="3515657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49DD4D23-C98A-435E-AE88-9061F8349B02}" type="slidenum">
              <a:rPr lang="en-GB" smtClean="0"/>
              <a:pPr/>
              <a:t>16</a:t>
            </a:fld>
            <a:endParaRPr lang="en-GB"/>
          </a:p>
        </p:txBody>
      </p:sp>
    </p:spTree>
    <p:extLst>
      <p:ext uri="{BB962C8B-B14F-4D97-AF65-F5344CB8AC3E}">
        <p14:creationId xmlns:p14="http://schemas.microsoft.com/office/powerpoint/2010/main" val="33329191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49DD4D23-C98A-435E-AE88-9061F8349B02}" type="slidenum">
              <a:rPr lang="en-GB" smtClean="0"/>
              <a:pPr/>
              <a:t>19</a:t>
            </a:fld>
            <a:endParaRPr lang="en-GB"/>
          </a:p>
        </p:txBody>
      </p:sp>
    </p:spTree>
    <p:extLst>
      <p:ext uri="{BB962C8B-B14F-4D97-AF65-F5344CB8AC3E}">
        <p14:creationId xmlns:p14="http://schemas.microsoft.com/office/powerpoint/2010/main" val="3160017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a:t>How education promotes health throughout the life course</a:t>
            </a:r>
          </a:p>
          <a:p>
            <a:r>
              <a:rPr lang="en-IE"/>
              <a:t>From Robert Wood Johnson foundation report 2011</a:t>
            </a:r>
          </a:p>
          <a:p>
            <a:endParaRPr lang="en-IE"/>
          </a:p>
        </p:txBody>
      </p:sp>
      <p:sp>
        <p:nvSpPr>
          <p:cNvPr id="4" name="Slide Number Placeholder 3"/>
          <p:cNvSpPr>
            <a:spLocks noGrp="1"/>
          </p:cNvSpPr>
          <p:nvPr>
            <p:ph type="sldNum" sz="quarter" idx="5"/>
          </p:nvPr>
        </p:nvSpPr>
        <p:spPr/>
        <p:txBody>
          <a:bodyPr/>
          <a:lstStyle/>
          <a:p>
            <a:fld id="{49DD4D23-C98A-435E-AE88-9061F8349B02}" type="slidenum">
              <a:rPr lang="en-GB" smtClean="0"/>
              <a:pPr/>
              <a:t>20</a:t>
            </a:fld>
            <a:endParaRPr lang="en-GB"/>
          </a:p>
        </p:txBody>
      </p:sp>
    </p:spTree>
    <p:extLst>
      <p:ext uri="{BB962C8B-B14F-4D97-AF65-F5344CB8AC3E}">
        <p14:creationId xmlns:p14="http://schemas.microsoft.com/office/powerpoint/2010/main" val="13361462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49DD4D23-C98A-435E-AE88-9061F8349B02}" type="slidenum">
              <a:rPr lang="en-GB" smtClean="0"/>
              <a:pPr/>
              <a:t>22</a:t>
            </a:fld>
            <a:endParaRPr lang="en-GB"/>
          </a:p>
        </p:txBody>
      </p:sp>
    </p:spTree>
    <p:extLst>
      <p:ext uri="{BB962C8B-B14F-4D97-AF65-F5344CB8AC3E}">
        <p14:creationId xmlns:p14="http://schemas.microsoft.com/office/powerpoint/2010/main" val="14008338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49DD4D23-C98A-435E-AE88-9061F8349B02}" type="slidenum">
              <a:rPr lang="en-GB" smtClean="0"/>
              <a:pPr/>
              <a:t>27</a:t>
            </a:fld>
            <a:endParaRPr lang="en-GB"/>
          </a:p>
        </p:txBody>
      </p:sp>
    </p:spTree>
    <p:extLst>
      <p:ext uri="{BB962C8B-B14F-4D97-AF65-F5344CB8AC3E}">
        <p14:creationId xmlns:p14="http://schemas.microsoft.com/office/powerpoint/2010/main" val="9348487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49DD4D23-C98A-435E-AE88-9061F8349B02}" type="slidenum">
              <a:rPr lang="en-GB" smtClean="0"/>
              <a:pPr/>
              <a:t>28</a:t>
            </a:fld>
            <a:endParaRPr lang="en-GB"/>
          </a:p>
        </p:txBody>
      </p:sp>
    </p:spTree>
    <p:extLst>
      <p:ext uri="{BB962C8B-B14F-4D97-AF65-F5344CB8AC3E}">
        <p14:creationId xmlns:p14="http://schemas.microsoft.com/office/powerpoint/2010/main" val="35573364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10"/>
          </p:nvPr>
        </p:nvSpPr>
        <p:spPr/>
        <p:txBody>
          <a:bodyPr/>
          <a:lstStyle/>
          <a:p>
            <a:fld id="{49DD4D23-C98A-435E-AE88-9061F8349B02}" type="slidenum">
              <a:rPr lang="en-GB" smtClean="0"/>
              <a:pPr/>
              <a:t>32</a:t>
            </a:fld>
            <a:endParaRPr lang="en-GB"/>
          </a:p>
        </p:txBody>
      </p:sp>
    </p:spTree>
    <p:extLst>
      <p:ext uri="{BB962C8B-B14F-4D97-AF65-F5344CB8AC3E}">
        <p14:creationId xmlns:p14="http://schemas.microsoft.com/office/powerpoint/2010/main" val="41041160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a:solidFill>
                  <a:srgbClr val="000000"/>
                </a:solidFill>
                <a:effectLst/>
                <a:latin typeface="Aptos" panose="020B0004020202020204" pitchFamily="34" charset="0"/>
                <a:ea typeface="Times New Roman" panose="02020603050405020304" pitchFamily="18" charset="0"/>
              </a:rPr>
              <a:t>Encourage to apply for PPS asap.</a:t>
            </a:r>
            <a:endParaRPr lang="en-IE" sz="1200">
              <a:effectLst/>
              <a:latin typeface="Calibri" panose="020F0502020204030204" pitchFamily="34" charset="0"/>
              <a:ea typeface="Calibri" panose="020F0502020204030204" pitchFamily="34" charset="0"/>
            </a:endParaRPr>
          </a:p>
          <a:p>
            <a:r>
              <a:rPr lang="en-IE" sz="1200">
                <a:solidFill>
                  <a:srgbClr val="000000"/>
                </a:solidFill>
                <a:effectLst/>
                <a:latin typeface="Aptos" panose="020B0004020202020204" pitchFamily="34" charset="0"/>
                <a:ea typeface="Times New Roman" panose="02020603050405020304" pitchFamily="18" charset="0"/>
              </a:rPr>
              <a:t>All contraception is free and we offered all types including coil (hormonal and copper) and </a:t>
            </a:r>
            <a:r>
              <a:rPr lang="en-IE" sz="1200" err="1">
                <a:solidFill>
                  <a:srgbClr val="000000"/>
                </a:solidFill>
                <a:effectLst/>
                <a:latin typeface="Aptos" panose="020B0004020202020204" pitchFamily="34" charset="0"/>
                <a:ea typeface="Times New Roman" panose="02020603050405020304" pitchFamily="18" charset="0"/>
              </a:rPr>
              <a:t>implanon</a:t>
            </a:r>
            <a:r>
              <a:rPr lang="en-IE" sz="1200">
                <a:solidFill>
                  <a:srgbClr val="000000"/>
                </a:solidFill>
                <a:effectLst/>
                <a:latin typeface="Aptos" panose="020B0004020202020204" pitchFamily="34" charset="0"/>
                <a:ea typeface="Times New Roman" panose="02020603050405020304" pitchFamily="18" charset="0"/>
              </a:rPr>
              <a:t>. </a:t>
            </a:r>
            <a:endParaRPr lang="en-IE" sz="1200">
              <a:effectLst/>
              <a:latin typeface="Calibri" panose="020F0502020204030204" pitchFamily="34" charset="0"/>
              <a:ea typeface="Calibri" panose="020F0502020204030204" pitchFamily="34" charset="0"/>
            </a:endParaRPr>
          </a:p>
          <a:p>
            <a:r>
              <a:rPr lang="en-IE" sz="1200">
                <a:solidFill>
                  <a:srgbClr val="000000"/>
                </a:solidFill>
                <a:effectLst/>
                <a:latin typeface="Aptos" panose="020B0004020202020204" pitchFamily="34" charset="0"/>
                <a:ea typeface="Times New Roman" panose="02020603050405020304" pitchFamily="18" charset="0"/>
              </a:rPr>
              <a:t>We are hoping to have the booking system on the website very soon but they can make appt at desk/by phone for now. </a:t>
            </a:r>
            <a:endParaRPr lang="en-IE" sz="1200">
              <a:effectLst/>
              <a:latin typeface="Calibri" panose="020F0502020204030204" pitchFamily="34" charset="0"/>
              <a:ea typeface="Calibri" panose="020F0502020204030204" pitchFamily="34" charset="0"/>
            </a:endParaRPr>
          </a:p>
          <a:p>
            <a:endParaRPr lang="en-IE"/>
          </a:p>
          <a:p>
            <a:endParaRPr lang="en-IE"/>
          </a:p>
        </p:txBody>
      </p:sp>
      <p:sp>
        <p:nvSpPr>
          <p:cNvPr id="4" name="Slide Number Placeholder 3"/>
          <p:cNvSpPr>
            <a:spLocks noGrp="1"/>
          </p:cNvSpPr>
          <p:nvPr>
            <p:ph type="sldNum" sz="quarter" idx="10"/>
          </p:nvPr>
        </p:nvSpPr>
        <p:spPr/>
        <p:txBody>
          <a:bodyPr/>
          <a:lstStyle/>
          <a:p>
            <a:fld id="{49DD4D23-C98A-435E-AE88-9061F8349B02}" type="slidenum">
              <a:rPr lang="en-GB" smtClean="0"/>
              <a:pPr/>
              <a:t>33</a:t>
            </a:fld>
            <a:endParaRPr lang="en-GB"/>
          </a:p>
        </p:txBody>
      </p:sp>
    </p:spTree>
    <p:extLst>
      <p:ext uri="{BB962C8B-B14F-4D97-AF65-F5344CB8AC3E}">
        <p14:creationId xmlns:p14="http://schemas.microsoft.com/office/powerpoint/2010/main" val="37140997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a:t>I  have given a flash tour. For those who love this, check out the HTOT. </a:t>
            </a:r>
          </a:p>
          <a:p>
            <a:r>
              <a:rPr lang="en-IE"/>
              <a:t>The aim of the Healthy Trinity Online Tool is to help you focus on the importance of maintaining work-life balance throughout your degree and into your career. This tool has been developed in partnership with academics, operational staff and students within Trinity. The content is based on the latest evidence and include practical advice and guidance from the outset. There is a wide variety of topics that you will find helpful.</a:t>
            </a:r>
          </a:p>
          <a:p>
            <a:pPr>
              <a:buFont typeface="Arial" panose="020B0604020202020204" pitchFamily="34" charset="0"/>
              <a:buChar char="•"/>
            </a:pPr>
            <a:r>
              <a:rPr lang="en-IE"/>
              <a:t>The Healthy Trinity Online Tool is available for all undergraduate and postgraduate students in Trinity! </a:t>
            </a:r>
          </a:p>
          <a:p>
            <a:pPr>
              <a:buFont typeface="Arial" panose="020B0604020202020204" pitchFamily="34" charset="0"/>
              <a:buChar char="•"/>
            </a:pPr>
            <a:r>
              <a:rPr lang="en-IE"/>
              <a:t>To access the Healthy Trinity Online Tool use Google Chrome as your web browser;</a:t>
            </a:r>
            <a:r>
              <a:rPr lang="en-IE" b="1"/>
              <a:t> Login to Blackboard in the usual way, and scroll down to the ‘Assist’ tab on the left hand side, find the ‘Healthy Trinity Online Tool’, on the left-hand side click ‘Enrol’, then click ‘Submit’ and click ‘Ok’. </a:t>
            </a:r>
            <a:endParaRPr lang="en-IE"/>
          </a:p>
          <a:p>
            <a:pPr>
              <a:buFont typeface="Arial" panose="020B0604020202020204" pitchFamily="34" charset="0"/>
              <a:buChar char="•"/>
            </a:pPr>
            <a:r>
              <a:rPr lang="en-IE"/>
              <a:t>Once you have enrolled in the Healthy Trinity Online Tool, you can re-access it in the same place as you get your module.</a:t>
            </a:r>
          </a:p>
          <a:p>
            <a:pPr>
              <a:buFont typeface="Arial" panose="020B0604020202020204" pitchFamily="34" charset="0"/>
              <a:buChar char="•"/>
            </a:pPr>
            <a:r>
              <a:rPr lang="en-IE"/>
              <a:t>The aim of the Healthy Trinity Online Tool is to help you focus on the importance of maintaining work-life balance throughout your degree and into your career. This tool has been developed in partnership with academics, operational staff and students within Trinity. The content is based on the latest evidence and include practical advice and guidance from the outset. There is a wide variety of topics that you will find helpful</a:t>
            </a:r>
          </a:p>
          <a:p>
            <a:endParaRPr lang="en-IE"/>
          </a:p>
        </p:txBody>
      </p:sp>
      <p:sp>
        <p:nvSpPr>
          <p:cNvPr id="4" name="Slide Number Placeholder 3"/>
          <p:cNvSpPr>
            <a:spLocks noGrp="1"/>
          </p:cNvSpPr>
          <p:nvPr>
            <p:ph type="sldNum" sz="quarter" idx="5"/>
          </p:nvPr>
        </p:nvSpPr>
        <p:spPr/>
        <p:txBody>
          <a:bodyPr/>
          <a:lstStyle/>
          <a:p>
            <a:fld id="{49DD4D23-C98A-435E-AE88-9061F8349B02}" type="slidenum">
              <a:rPr lang="en-GB" smtClean="0"/>
              <a:pPr/>
              <a:t>36</a:t>
            </a:fld>
            <a:endParaRPr lang="en-GB"/>
          </a:p>
        </p:txBody>
      </p:sp>
    </p:spTree>
    <p:extLst>
      <p:ext uri="{BB962C8B-B14F-4D97-AF65-F5344CB8AC3E}">
        <p14:creationId xmlns:p14="http://schemas.microsoft.com/office/powerpoint/2010/main" val="18397802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2" name="Title 1"/>
          <p:cNvSpPr>
            <a:spLocks noGrp="1"/>
          </p:cNvSpPr>
          <p:nvPr>
            <p:ph type="ctrTitle"/>
          </p:nvPr>
        </p:nvSpPr>
        <p:spPr>
          <a:xfrm>
            <a:off x="828674" y="3715200"/>
            <a:ext cx="7500939" cy="554850"/>
          </a:xfrm>
        </p:spPr>
        <p:txBody>
          <a:bodyPr/>
          <a:lstStyle>
            <a:lvl1pPr algn="l">
              <a:defRPr sz="2600">
                <a:solidFill>
                  <a:schemeClr val="bg1"/>
                </a:solidFill>
              </a:defRPr>
            </a:lvl1pPr>
          </a:lstStyle>
          <a:p>
            <a:r>
              <a:rPr lang="en-US"/>
              <a:t>Click to edit Master title style</a:t>
            </a:r>
            <a:endParaRPr lang="en-GB"/>
          </a:p>
        </p:txBody>
      </p:sp>
      <p:sp>
        <p:nvSpPr>
          <p:cNvPr id="3" name="Subtitle 2"/>
          <p:cNvSpPr>
            <a:spLocks noGrp="1"/>
          </p:cNvSpPr>
          <p:nvPr>
            <p:ph type="subTitle" idx="1"/>
          </p:nvPr>
        </p:nvSpPr>
        <p:spPr>
          <a:xfrm>
            <a:off x="828675" y="4289400"/>
            <a:ext cx="7500938" cy="361800"/>
          </a:xfrm>
        </p:spPr>
        <p:txBody>
          <a:bodyPr/>
          <a:lstStyle>
            <a:lvl1pPr marL="0" indent="0" algn="l">
              <a:buNone/>
              <a:defRPr sz="20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pic>
        <p:nvPicPr>
          <p:cNvPr id="5" name="Picture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8675" y="525798"/>
            <a:ext cx="3020400" cy="807254"/>
          </a:xfrm>
          <a:prstGeom prst="rect">
            <a:avLst/>
          </a:prstGeom>
        </p:spPr>
      </p:pic>
      <p:sp>
        <p:nvSpPr>
          <p:cNvPr id="11" name="Text Placeholder 10"/>
          <p:cNvSpPr>
            <a:spLocks noGrp="1"/>
          </p:cNvSpPr>
          <p:nvPr>
            <p:ph type="body" sz="quarter" idx="10"/>
          </p:nvPr>
        </p:nvSpPr>
        <p:spPr>
          <a:xfrm>
            <a:off x="828675" y="5481750"/>
            <a:ext cx="4679325" cy="979374"/>
          </a:xfrm>
        </p:spPr>
        <p:txBody>
          <a:bodyPr/>
          <a:lstStyle>
            <a:lvl1pPr>
              <a:spcBef>
                <a:spcPts val="0"/>
              </a:spcBef>
              <a:defRPr sz="1400">
                <a:solidFill>
                  <a:schemeClr val="bg1"/>
                </a:solidFill>
              </a:defRPr>
            </a:lvl1pPr>
            <a:lvl2pPr marL="0" indent="0">
              <a:spcBef>
                <a:spcPts val="0"/>
              </a:spcBef>
              <a:buNone/>
              <a:defRPr sz="1400">
                <a:solidFill>
                  <a:schemeClr val="bg1"/>
                </a:solidFill>
              </a:defRPr>
            </a:lvl2pPr>
            <a:lvl3pPr marL="0" indent="0">
              <a:spcBef>
                <a:spcPts val="567"/>
              </a:spcBef>
              <a:buNone/>
              <a:defRPr sz="1400">
                <a:solidFill>
                  <a:schemeClr val="bg1"/>
                </a:solidFill>
              </a:defRPr>
            </a:lvl3pPr>
            <a:lvl4pPr>
              <a:spcBef>
                <a:spcPts val="0"/>
              </a:spcBef>
              <a:defRPr sz="1400">
                <a:solidFill>
                  <a:schemeClr val="bg1"/>
                </a:solidFill>
              </a:defRPr>
            </a:lvl4pPr>
            <a:lvl5pPr>
              <a:spcBef>
                <a:spcPts val="0"/>
              </a:spcBef>
              <a:defRPr sz="1400">
                <a:solidFill>
                  <a:schemeClr val="bg1"/>
                </a:solidFill>
              </a:defRPr>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3533279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mp; Content 20p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Text Placeholder 3"/>
          <p:cNvSpPr>
            <a:spLocks noGrp="1"/>
          </p:cNvSpPr>
          <p:nvPr>
            <p:ph type="body" sz="quarter" idx="10"/>
          </p:nvPr>
        </p:nvSpPr>
        <p:spPr>
          <a:xfrm>
            <a:off x="828675" y="1881075"/>
            <a:ext cx="7500938" cy="4040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3573000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mp; 2 Column Content 20pt">
    <p:spTree>
      <p:nvGrpSpPr>
        <p:cNvPr id="1" name=""/>
        <p:cNvGrpSpPr/>
        <p:nvPr/>
      </p:nvGrpSpPr>
      <p:grpSpPr>
        <a:xfrm>
          <a:off x="0" y="0"/>
          <a:ext cx="0" cy="0"/>
          <a:chOff x="0" y="0"/>
          <a:chExt cx="0" cy="0"/>
        </a:xfrm>
      </p:grpSpPr>
      <p:sp>
        <p:nvSpPr>
          <p:cNvPr id="5" name="Rectangle 4"/>
          <p:cNvSpPr/>
          <p:nvPr userDrawn="1"/>
        </p:nvSpPr>
        <p:spPr>
          <a:xfrm>
            <a:off x="0" y="5819775"/>
            <a:ext cx="9144000" cy="1036637"/>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3913" y="6046348"/>
            <a:ext cx="2060224" cy="550631"/>
          </a:xfrm>
          <a:prstGeom prst="rect">
            <a:avLst/>
          </a:prstGeom>
        </p:spPr>
      </p:pic>
      <p:sp>
        <p:nvSpPr>
          <p:cNvPr id="2" name="Title 1"/>
          <p:cNvSpPr>
            <a:spLocks noGrp="1"/>
          </p:cNvSpPr>
          <p:nvPr>
            <p:ph type="title"/>
          </p:nvPr>
        </p:nvSpPr>
        <p:spPr/>
        <p:txBody>
          <a:bodyPr/>
          <a:lstStyle/>
          <a:p>
            <a:r>
              <a:rPr lang="en-US"/>
              <a:t>Click to edit Master title style</a:t>
            </a:r>
            <a:endParaRPr lang="en-GB"/>
          </a:p>
        </p:txBody>
      </p:sp>
      <p:sp>
        <p:nvSpPr>
          <p:cNvPr id="8"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a:t>Click to edit Master text styles</a:t>
            </a:r>
          </a:p>
        </p:txBody>
      </p:sp>
      <p:cxnSp>
        <p:nvCxnSpPr>
          <p:cNvPr id="6" name="Straight Connector 5"/>
          <p:cNvCxnSpPr/>
          <p:nvPr userDrawn="1"/>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Text Placeholder 3"/>
          <p:cNvSpPr>
            <a:spLocks noGrp="1"/>
          </p:cNvSpPr>
          <p:nvPr>
            <p:ph type="body" sz="quarter" idx="10"/>
          </p:nvPr>
        </p:nvSpPr>
        <p:spPr>
          <a:xfrm>
            <a:off x="828675" y="1881075"/>
            <a:ext cx="7500938" cy="4040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09210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Title &amp; 2 Column Content 20pt">
    <p:spTree>
      <p:nvGrpSpPr>
        <p:cNvPr id="1" name=""/>
        <p:cNvGrpSpPr/>
        <p:nvPr/>
      </p:nvGrpSpPr>
      <p:grpSpPr>
        <a:xfrm>
          <a:off x="0" y="0"/>
          <a:ext cx="0" cy="0"/>
          <a:chOff x="0" y="0"/>
          <a:chExt cx="0" cy="0"/>
        </a:xfrm>
      </p:grpSpPr>
      <p:sp>
        <p:nvSpPr>
          <p:cNvPr id="5" name="Rectangle 4"/>
          <p:cNvSpPr/>
          <p:nvPr userDrawn="1"/>
        </p:nvSpPr>
        <p:spPr>
          <a:xfrm>
            <a:off x="0" y="5819775"/>
            <a:ext cx="9144000" cy="1036637"/>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endParaRPr lang="en-GB" sz="1000"/>
          </a:p>
        </p:txBody>
      </p:sp>
      <p:pic>
        <p:nvPicPr>
          <p:cNvPr id="10" name="Picture 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3913" y="6046348"/>
            <a:ext cx="2060224" cy="550631"/>
          </a:xfrm>
          <a:prstGeom prst="rect">
            <a:avLst/>
          </a:prstGeom>
        </p:spPr>
      </p:pic>
      <p:sp>
        <p:nvSpPr>
          <p:cNvPr id="2" name="Title 1"/>
          <p:cNvSpPr>
            <a:spLocks noGrp="1"/>
          </p:cNvSpPr>
          <p:nvPr>
            <p:ph type="title"/>
          </p:nvPr>
        </p:nvSpPr>
        <p:spPr/>
        <p:txBody>
          <a:bodyPr/>
          <a:lstStyle/>
          <a:p>
            <a:r>
              <a:rPr lang="en-US"/>
              <a:t>Click to edit Master title style</a:t>
            </a:r>
            <a:endParaRPr lang="en-GB"/>
          </a:p>
        </p:txBody>
      </p:sp>
      <p:sp>
        <p:nvSpPr>
          <p:cNvPr id="4" name="Text Placeholder 3"/>
          <p:cNvSpPr>
            <a:spLocks noGrp="1"/>
          </p:cNvSpPr>
          <p:nvPr>
            <p:ph type="body" sz="quarter" idx="10"/>
          </p:nvPr>
        </p:nvSpPr>
        <p:spPr>
          <a:xfrm>
            <a:off x="828676" y="1881075"/>
            <a:ext cx="3933824" cy="3163365"/>
          </a:xfrm>
        </p:spPr>
        <p:txBody>
          <a:bodyPr/>
          <a:lstStyle>
            <a:lvl1pPr marL="276225" indent="-276225">
              <a:spcBef>
                <a:spcPts val="900"/>
              </a:spcBef>
              <a:buClr>
                <a:schemeClr val="tx2"/>
              </a:buClr>
              <a:buFont typeface="Arial" panose="020B0604020202020204" pitchFamily="34" charset="0"/>
              <a:buChar char="‒"/>
              <a:defRPr sz="1400" b="0"/>
            </a:lvl1pPr>
            <a:lvl2pPr marL="625475" indent="-233363">
              <a:buFont typeface="Arial" panose="020B0604020202020204" pitchFamily="34" charset="0"/>
              <a:buChar char="•"/>
              <a:defRPr sz="1400"/>
            </a:lvl2pPr>
            <a:lvl3pPr marL="912813" indent="-222250">
              <a:defRPr sz="1400"/>
            </a:lvl3pPr>
            <a:lvl4pPr marL="1128713" indent="-190500">
              <a:defRPr sz="1400"/>
            </a:lvl4pPr>
            <a:lvl5pPr marL="1439863" indent="-185738">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a:t>Click to edit Master text styles</a:t>
            </a:r>
          </a:p>
        </p:txBody>
      </p:sp>
      <p:cxnSp>
        <p:nvCxnSpPr>
          <p:cNvPr id="6" name="Straight Connector 5"/>
          <p:cNvCxnSpPr/>
          <p:nvPr userDrawn="1"/>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3"/>
          <p:cNvSpPr>
            <a:spLocks noGrp="1"/>
          </p:cNvSpPr>
          <p:nvPr>
            <p:ph type="body" sz="quarter" idx="12"/>
          </p:nvPr>
        </p:nvSpPr>
        <p:spPr>
          <a:xfrm>
            <a:off x="4914901" y="1881075"/>
            <a:ext cx="3934800" cy="3163365"/>
          </a:xfrm>
        </p:spPr>
        <p:txBody>
          <a:bodyPr/>
          <a:lstStyle>
            <a:lvl1pPr marL="276225" indent="-276225">
              <a:spcBef>
                <a:spcPts val="900"/>
              </a:spcBef>
              <a:buClr>
                <a:schemeClr val="tx2"/>
              </a:buClr>
              <a:buFont typeface="Arial" panose="020B0604020202020204" pitchFamily="34" charset="0"/>
              <a:buChar char="‒"/>
              <a:defRPr sz="1400" b="0"/>
            </a:lvl1pPr>
            <a:lvl2pPr marL="625475" indent="-233363">
              <a:buFont typeface="Arial" panose="020B0604020202020204" pitchFamily="34" charset="0"/>
              <a:buChar char="•"/>
              <a:defRPr sz="1400"/>
            </a:lvl2pPr>
            <a:lvl3pPr marL="912813" indent="-222250">
              <a:defRPr sz="1400"/>
            </a:lvl3pPr>
            <a:lvl4pPr marL="1128713" indent="-190500">
              <a:defRPr sz="1400"/>
            </a:lvl4pPr>
            <a:lvl5pPr marL="1439863" indent="-185738">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71917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Content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4939200" y="1438275"/>
            <a:ext cx="4204800" cy="5076825"/>
          </a:xfrm>
          <a:solidFill>
            <a:schemeClr val="accent4"/>
          </a:solidFill>
        </p:spPr>
        <p:txBody>
          <a:bodyPr tIns="0" anchor="ctr" anchorCtr="0"/>
          <a:lstStyle>
            <a:lvl1pPr algn="ctr">
              <a:defRPr sz="1600" b="0">
                <a:solidFill>
                  <a:schemeClr val="accent3"/>
                </a:solidFill>
              </a:defRPr>
            </a:lvl1pPr>
          </a:lstStyle>
          <a:p>
            <a:r>
              <a:rPr lang="en-GB"/>
              <a:t>IMAGE</a:t>
            </a:r>
          </a:p>
        </p:txBody>
      </p:sp>
      <p:sp>
        <p:nvSpPr>
          <p:cNvPr id="2" name="Title 1"/>
          <p:cNvSpPr>
            <a:spLocks noGrp="1"/>
          </p:cNvSpPr>
          <p:nvPr>
            <p:ph type="title"/>
          </p:nvPr>
        </p:nvSpPr>
        <p:spPr/>
        <p:txBody>
          <a:bodyPr/>
          <a:lstStyle/>
          <a:p>
            <a:r>
              <a:rPr lang="en-US"/>
              <a:t>Click to edit Master title style</a:t>
            </a:r>
            <a:endParaRPr lang="en-GB"/>
          </a:p>
        </p:txBody>
      </p:sp>
      <p:sp>
        <p:nvSpPr>
          <p:cNvPr id="4" name="Text Placeholder 3"/>
          <p:cNvSpPr>
            <a:spLocks noGrp="1"/>
          </p:cNvSpPr>
          <p:nvPr>
            <p:ph type="body" sz="quarter" idx="10"/>
          </p:nvPr>
        </p:nvSpPr>
        <p:spPr>
          <a:xfrm>
            <a:off x="828675" y="1905000"/>
            <a:ext cx="3819525" cy="3987688"/>
          </a:xfrm>
        </p:spPr>
        <p:txBody>
          <a:bodyPr/>
          <a:lstStyle>
            <a:lvl1pPr marL="238125" indent="-238125">
              <a:spcBef>
                <a:spcPts val="850"/>
              </a:spcBef>
              <a:buClr>
                <a:schemeClr val="tx2"/>
              </a:buClr>
              <a:buFont typeface="Calibri" panose="020F0502020204030204" pitchFamily="34" charset="0"/>
              <a:buChar char="–"/>
              <a:defRPr sz="1400" b="0"/>
            </a:lvl1pPr>
            <a:lvl2pPr marL="503238" indent="-207963">
              <a:spcBef>
                <a:spcPts val="0"/>
              </a:spcBef>
              <a:spcAft>
                <a:spcPts val="567"/>
              </a:spcAft>
              <a:defRPr sz="1400" b="0"/>
            </a:lvl2pPr>
            <a:lvl3pPr>
              <a:defRPr sz="1400" b="0"/>
            </a:lvl3pPr>
            <a:lvl4pPr>
              <a:defRPr sz="1400" b="0"/>
            </a:lvl4pPr>
            <a:lvl5pPr>
              <a:defRPr sz="1400" b="0"/>
            </a:lvl5pPr>
          </a:lstStyle>
          <a:p>
            <a:pPr lvl="0"/>
            <a:r>
              <a:rPr lang="en-US"/>
              <a:t>Click to edit Master text styles</a:t>
            </a:r>
          </a:p>
          <a:p>
            <a:pPr lvl="1"/>
            <a:r>
              <a:rPr lang="en-US"/>
              <a:t>Second level</a:t>
            </a:r>
          </a:p>
        </p:txBody>
      </p:sp>
      <p:sp>
        <p:nvSpPr>
          <p:cNvPr id="6"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a:t>Click to edit Master text styles</a:t>
            </a:r>
          </a:p>
        </p:txBody>
      </p:sp>
      <p:sp>
        <p:nvSpPr>
          <p:cNvPr id="8" name="Rectangle 7"/>
          <p:cNvSpPr/>
          <p:nvPr userDrawn="1"/>
        </p:nvSpPr>
        <p:spPr>
          <a:xfrm>
            <a:off x="0" y="6498000"/>
            <a:ext cx="9144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a:t>Trinity College Dublin, </a:t>
            </a:r>
            <a:r>
              <a:rPr lang="en-GB" sz="1000"/>
              <a:t>The University of Dublin</a:t>
            </a:r>
          </a:p>
        </p:txBody>
      </p:sp>
      <p:cxnSp>
        <p:nvCxnSpPr>
          <p:cNvPr id="7" name="Straight Connector 6"/>
          <p:cNvCxnSpPr/>
          <p:nvPr userDrawn="1"/>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2368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amp; Image">
    <p:spTree>
      <p:nvGrpSpPr>
        <p:cNvPr id="1" name=""/>
        <p:cNvGrpSpPr/>
        <p:nvPr/>
      </p:nvGrpSpPr>
      <p:grpSpPr>
        <a:xfrm>
          <a:off x="0" y="0"/>
          <a:ext cx="0" cy="0"/>
          <a:chOff x="0" y="0"/>
          <a:chExt cx="0" cy="0"/>
        </a:xfrm>
      </p:grpSpPr>
      <p:sp>
        <p:nvSpPr>
          <p:cNvPr id="5" name="Picture Placeholder 4"/>
          <p:cNvSpPr>
            <a:spLocks noGrp="1"/>
          </p:cNvSpPr>
          <p:nvPr>
            <p:ph type="pic" sz="quarter" idx="12" hasCustomPrompt="1"/>
          </p:nvPr>
        </p:nvSpPr>
        <p:spPr>
          <a:xfrm>
            <a:off x="0" y="1438275"/>
            <a:ext cx="9144000" cy="5076825"/>
          </a:xfrm>
          <a:solidFill>
            <a:schemeClr val="accent4"/>
          </a:solidFill>
        </p:spPr>
        <p:txBody>
          <a:bodyPr tIns="0" anchor="ctr" anchorCtr="0"/>
          <a:lstStyle>
            <a:lvl1pPr algn="ctr">
              <a:defRPr sz="1600" b="0">
                <a:solidFill>
                  <a:schemeClr val="accent3"/>
                </a:solidFill>
              </a:defRPr>
            </a:lvl1pPr>
          </a:lstStyle>
          <a:p>
            <a:r>
              <a:rPr lang="en-GB"/>
              <a:t>IMAGE</a:t>
            </a:r>
          </a:p>
        </p:txBody>
      </p:sp>
      <p:sp>
        <p:nvSpPr>
          <p:cNvPr id="2" name="Title 1"/>
          <p:cNvSpPr>
            <a:spLocks noGrp="1"/>
          </p:cNvSpPr>
          <p:nvPr>
            <p:ph type="title"/>
          </p:nvPr>
        </p:nvSpPr>
        <p:spPr/>
        <p:txBody>
          <a:bodyPr/>
          <a:lstStyle/>
          <a:p>
            <a:r>
              <a:rPr lang="en-US"/>
              <a:t>Click to edit Master title style</a:t>
            </a:r>
            <a:endParaRPr lang="en-GB"/>
          </a:p>
        </p:txBody>
      </p:sp>
      <p:sp>
        <p:nvSpPr>
          <p:cNvPr id="6" name="Text Placeholder 5"/>
          <p:cNvSpPr>
            <a:spLocks noGrp="1"/>
          </p:cNvSpPr>
          <p:nvPr>
            <p:ph type="body" sz="quarter" idx="11"/>
          </p:nvPr>
        </p:nvSpPr>
        <p:spPr>
          <a:xfrm>
            <a:off x="828675" y="914400"/>
            <a:ext cx="7500938" cy="276225"/>
          </a:xfrm>
        </p:spPr>
        <p:txBody>
          <a:bodyPr/>
          <a:lstStyle>
            <a:lvl1pPr>
              <a:defRPr sz="2000" b="0">
                <a:solidFill>
                  <a:schemeClr val="tx1"/>
                </a:solidFill>
              </a:defRPr>
            </a:lvl1pPr>
          </a:lstStyle>
          <a:p>
            <a:pPr lvl="0"/>
            <a:r>
              <a:rPr lang="en-US"/>
              <a:t>Click to edit Master text styles</a:t>
            </a:r>
          </a:p>
        </p:txBody>
      </p:sp>
      <p:sp>
        <p:nvSpPr>
          <p:cNvPr id="8" name="Rectangle 7"/>
          <p:cNvSpPr/>
          <p:nvPr userDrawn="1"/>
        </p:nvSpPr>
        <p:spPr>
          <a:xfrm>
            <a:off x="0" y="6498000"/>
            <a:ext cx="9144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a:t>Trinity College Dublin, </a:t>
            </a:r>
            <a:r>
              <a:rPr lang="en-GB" sz="1000"/>
              <a:t>The University of Dublin</a:t>
            </a:r>
          </a:p>
        </p:txBody>
      </p:sp>
      <p:cxnSp>
        <p:nvCxnSpPr>
          <p:cNvPr id="7" name="Straight Connector 6"/>
          <p:cNvCxnSpPr/>
          <p:nvPr userDrawn="1"/>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8617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9144000" cy="6858000"/>
          </a:xfrm>
          <a:prstGeom prst="rect">
            <a:avLst/>
          </a:prstGeom>
        </p:spPr>
      </p:pic>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28675" y="525798"/>
            <a:ext cx="3020400" cy="807254"/>
          </a:xfrm>
          <a:prstGeom prst="rect">
            <a:avLst/>
          </a:prstGeom>
        </p:spPr>
      </p:pic>
      <p:sp>
        <p:nvSpPr>
          <p:cNvPr id="2" name="Title 1"/>
          <p:cNvSpPr>
            <a:spLocks noGrp="1"/>
          </p:cNvSpPr>
          <p:nvPr>
            <p:ph type="ctrTitle"/>
          </p:nvPr>
        </p:nvSpPr>
        <p:spPr>
          <a:xfrm>
            <a:off x="828674" y="3715200"/>
            <a:ext cx="7500939" cy="554850"/>
          </a:xfrm>
        </p:spPr>
        <p:txBody>
          <a:bodyPr/>
          <a:lstStyle>
            <a:lvl1pPr algn="l">
              <a:defRPr sz="420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547789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57743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lumMod val="75000"/>
                  </a:schemeClr>
                </a:solidFill>
                <a:latin typeface="Arial Rounded MT Bold" panose="020F0704030504030204" pitchFamily="34" charset="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B86EC2D7-3AD8-4F5C-8896-68036981E809}" type="datetimeFigureOut">
              <a:rPr lang="en-US" smtClean="0"/>
              <a:t>9/8/2026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09185A55-0FE8-447B-93C3-AE61D41A4F64}" type="slidenum">
              <a:rPr lang="en-US" smtClean="0"/>
              <a:t>‹#›</a:t>
            </a:fld>
            <a:endParaRPr lang="en-US"/>
          </a:p>
        </p:txBody>
      </p:sp>
    </p:spTree>
    <p:extLst>
      <p:ext uri="{BB962C8B-B14F-4D97-AF65-F5344CB8AC3E}">
        <p14:creationId xmlns:p14="http://schemas.microsoft.com/office/powerpoint/2010/main" val="3440405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28674" y="360000"/>
            <a:ext cx="7500939" cy="561600"/>
          </a:xfrm>
          <a:prstGeom prst="rect">
            <a:avLst/>
          </a:prstGeom>
        </p:spPr>
        <p:txBody>
          <a:bodyPr vert="horz" lIns="0" tIns="0" rIns="0" bIns="0" rtlCol="0" anchor="b" anchorCtr="0">
            <a:noAutofit/>
          </a:bodyPr>
          <a:lstStyle/>
          <a:p>
            <a:r>
              <a:rPr lang="en-US"/>
              <a:t>Click to edit Master title style</a:t>
            </a:r>
            <a:endParaRPr lang="en-GB"/>
          </a:p>
        </p:txBody>
      </p:sp>
      <p:sp>
        <p:nvSpPr>
          <p:cNvPr id="3" name="Text Placeholder 2"/>
          <p:cNvSpPr>
            <a:spLocks noGrp="1"/>
          </p:cNvSpPr>
          <p:nvPr>
            <p:ph type="body" idx="1"/>
          </p:nvPr>
        </p:nvSpPr>
        <p:spPr>
          <a:xfrm>
            <a:off x="828675" y="1871551"/>
            <a:ext cx="7500938" cy="40968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Rectangle 10"/>
          <p:cNvSpPr/>
          <p:nvPr/>
        </p:nvSpPr>
        <p:spPr>
          <a:xfrm>
            <a:off x="0" y="6498000"/>
            <a:ext cx="9144000" cy="360000"/>
          </a:xfrm>
          <a:prstGeom prst="rect">
            <a:avLst/>
          </a:prstGeom>
          <a:solidFill>
            <a:srgbClr val="0E73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727075" indent="0" algn="l"/>
            <a:r>
              <a:rPr lang="en-GB" sz="1000" b="1"/>
              <a:t>Trinity College Dublin, </a:t>
            </a:r>
            <a:r>
              <a:rPr lang="en-GB" sz="1000"/>
              <a:t>The University of Dublin</a:t>
            </a:r>
          </a:p>
        </p:txBody>
      </p:sp>
      <p:cxnSp>
        <p:nvCxnSpPr>
          <p:cNvPr id="6" name="Straight Connector 5"/>
          <p:cNvCxnSpPr/>
          <p:nvPr/>
        </p:nvCxnSpPr>
        <p:spPr>
          <a:xfrm>
            <a:off x="0" y="1438275"/>
            <a:ext cx="9144000" cy="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1066575"/>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0" r:id="rId3"/>
    <p:sldLayoutId id="2147483661" r:id="rId4"/>
    <p:sldLayoutId id="2147483657" r:id="rId5"/>
    <p:sldLayoutId id="2147483658" r:id="rId6"/>
    <p:sldLayoutId id="2147483659" r:id="rId7"/>
    <p:sldLayoutId id="2147483654" r:id="rId8"/>
    <p:sldLayoutId id="2147483662" r:id="rId9"/>
  </p:sldLayoutIdLst>
  <p:txStyles>
    <p:titleStyle>
      <a:lvl1pPr algn="l" defTabSz="914400" rtl="0" eaLnBrk="1" latinLnBrk="0" hangingPunct="1">
        <a:spcBef>
          <a:spcPct val="0"/>
        </a:spcBef>
        <a:buNone/>
        <a:defRPr sz="2600" b="1" kern="1200">
          <a:solidFill>
            <a:schemeClr val="tx1"/>
          </a:solidFill>
          <a:latin typeface="+mj-lt"/>
          <a:ea typeface="+mj-ea"/>
          <a:cs typeface="+mj-cs"/>
        </a:defRPr>
      </a:lvl1pPr>
    </p:titleStyle>
    <p:body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0.jpe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0.jpe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0.jpeg"/><Relationship Id="rId7" Type="http://schemas.openxmlformats.org/officeDocument/2006/relationships/diagramColors" Target="../diagrams/colors3.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7.jpeg"/><Relationship Id="rId7" Type="http://schemas.openxmlformats.org/officeDocument/2006/relationships/diagramColors" Target="../diagrams/colors4.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www.tcd.ie/healthytrinity/smarter-travel/" TargetMode="Externa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0.jpeg"/><Relationship Id="rId7" Type="http://schemas.openxmlformats.org/officeDocument/2006/relationships/diagramColors" Target="../diagrams/colors5.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tcd.ie/healthytrinity/mentalhealth/" TargetMode="Externa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9.xml"/><Relationship Id="rId4" Type="http://schemas.openxmlformats.org/officeDocument/2006/relationships/image" Target="../media/image27.jpeg"/></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hyperlink" Target="http://www.tcd.ie/collegehealth"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8" Type="http://schemas.microsoft.com/office/2007/relationships/diagramDrawing" Target="../diagrams/drawing6.xml"/><Relationship Id="rId3" Type="http://schemas.openxmlformats.org/officeDocument/2006/relationships/image" Target="../media/image10.jpeg"/><Relationship Id="rId7" Type="http://schemas.openxmlformats.org/officeDocument/2006/relationships/diagramColors" Target="../diagrams/colors6.xm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diagramQuickStyle" Target="../diagrams/quickStyle6.xml"/><Relationship Id="rId5" Type="http://schemas.openxmlformats.org/officeDocument/2006/relationships/diagramLayout" Target="../diagrams/layout6.xml"/><Relationship Id="rId4" Type="http://schemas.openxmlformats.org/officeDocument/2006/relationships/diagramData" Target="../diagrams/data6.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image" Target="../media/image10.jpeg"/><Relationship Id="rId7" Type="http://schemas.openxmlformats.org/officeDocument/2006/relationships/diagramColors" Target="../diagrams/colors7.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34.png"/><Relationship Id="rId4" Type="http://schemas.openxmlformats.org/officeDocument/2006/relationships/hyperlink" Target="https://www.tiktok.com/@healthytrinity/video/7345476175373929761"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image" Target="../media/image38.jpeg"/><Relationship Id="rId1" Type="http://schemas.openxmlformats.org/officeDocument/2006/relationships/slideLayout" Target="../slideLayouts/slideLayout6.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E"/>
              <a:t>The Healthy Student and Keeping Yourself Well</a:t>
            </a:r>
            <a:endParaRPr lang="en-GB"/>
          </a:p>
        </p:txBody>
      </p:sp>
      <p:sp>
        <p:nvSpPr>
          <p:cNvPr id="3" name="Subtitle 2"/>
          <p:cNvSpPr>
            <a:spLocks noGrp="1"/>
          </p:cNvSpPr>
          <p:nvPr>
            <p:ph type="subTitle" idx="1"/>
          </p:nvPr>
        </p:nvSpPr>
        <p:spPr/>
        <p:txBody>
          <a:bodyPr/>
          <a:lstStyle/>
          <a:p>
            <a:endParaRPr lang="en-IE"/>
          </a:p>
        </p:txBody>
      </p:sp>
      <p:sp>
        <p:nvSpPr>
          <p:cNvPr id="6" name="Text Placeholder 5"/>
          <p:cNvSpPr>
            <a:spLocks noGrp="1"/>
          </p:cNvSpPr>
          <p:nvPr>
            <p:ph type="body" sz="quarter" idx="10"/>
          </p:nvPr>
        </p:nvSpPr>
        <p:spPr/>
        <p:txBody>
          <a:bodyPr vert="horz" lIns="0" tIns="0" rIns="0" bIns="0" rtlCol="0" anchor="t">
            <a:noAutofit/>
          </a:bodyPr>
          <a:lstStyle/>
          <a:p>
            <a:r>
              <a:rPr lang="en-GB"/>
              <a:t>Sophie Matabaro</a:t>
            </a:r>
          </a:p>
          <a:p>
            <a:pPr lvl="1"/>
            <a:r>
              <a:rPr lang="en-GB"/>
              <a:t>Healthy Campus Officer</a:t>
            </a:r>
            <a:endParaRPr lang="en-GB">
              <a:ea typeface="Calibri"/>
              <a:cs typeface="Calibri"/>
            </a:endParaRPr>
          </a:p>
        </p:txBody>
      </p:sp>
    </p:spTree>
    <p:extLst>
      <p:ext uri="{BB962C8B-B14F-4D97-AF65-F5344CB8AC3E}">
        <p14:creationId xmlns:p14="http://schemas.microsoft.com/office/powerpoint/2010/main" val="1772792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AFFB0-8A5F-F757-DBDC-58CD23D920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101051-A567-FCF0-3AEF-3D8F10394C08}"/>
              </a:ext>
            </a:extLst>
          </p:cNvPr>
          <p:cNvSpPr>
            <a:spLocks noGrp="1"/>
          </p:cNvSpPr>
          <p:nvPr>
            <p:ph type="title"/>
          </p:nvPr>
        </p:nvSpPr>
        <p:spPr/>
        <p:txBody>
          <a:bodyPr/>
          <a:lstStyle/>
          <a:p>
            <a:r>
              <a:rPr lang="en-IE"/>
              <a:t>Purpose</a:t>
            </a:r>
          </a:p>
        </p:txBody>
      </p:sp>
      <p:sp>
        <p:nvSpPr>
          <p:cNvPr id="3" name="Text Placeholder 2">
            <a:extLst>
              <a:ext uri="{FF2B5EF4-FFF2-40B4-BE49-F238E27FC236}">
                <a16:creationId xmlns:a16="http://schemas.microsoft.com/office/drawing/2014/main" id="{3621DB19-2FD5-5AB3-1624-F042A0994494}"/>
              </a:ext>
            </a:extLst>
          </p:cNvPr>
          <p:cNvSpPr>
            <a:spLocks noGrp="1"/>
          </p:cNvSpPr>
          <p:nvPr>
            <p:ph type="body" sz="quarter" idx="10"/>
          </p:nvPr>
        </p:nvSpPr>
        <p:spPr>
          <a:xfrm>
            <a:off x="828675" y="1881075"/>
            <a:ext cx="2543917" cy="4040188"/>
          </a:xfrm>
        </p:spPr>
        <p:txBody>
          <a:bodyPr/>
          <a:lstStyle/>
          <a:p>
            <a:r>
              <a:rPr lang="en-IE" sz="3200"/>
              <a:t>How can you keep yourself healthy and well in Trinity?</a:t>
            </a:r>
          </a:p>
        </p:txBody>
      </p:sp>
      <p:sp>
        <p:nvSpPr>
          <p:cNvPr id="4" name="Text Placeholder 3">
            <a:extLst>
              <a:ext uri="{FF2B5EF4-FFF2-40B4-BE49-F238E27FC236}">
                <a16:creationId xmlns:a16="http://schemas.microsoft.com/office/drawing/2014/main" id="{586DEE54-8E12-7167-3533-94858628AE19}"/>
              </a:ext>
            </a:extLst>
          </p:cNvPr>
          <p:cNvSpPr>
            <a:spLocks noGrp="1"/>
          </p:cNvSpPr>
          <p:nvPr>
            <p:ph type="body" sz="quarter" idx="11"/>
          </p:nvPr>
        </p:nvSpPr>
        <p:spPr/>
        <p:txBody>
          <a:bodyPr/>
          <a:lstStyle/>
          <a:p>
            <a:endParaRPr lang="en-IE"/>
          </a:p>
        </p:txBody>
      </p:sp>
      <p:pic>
        <p:nvPicPr>
          <p:cNvPr id="6" name="Picture 5" descr="A group of people dancing in a street&#10;&#10;Description automatically generated">
            <a:extLst>
              <a:ext uri="{FF2B5EF4-FFF2-40B4-BE49-F238E27FC236}">
                <a16:creationId xmlns:a16="http://schemas.microsoft.com/office/drawing/2014/main" id="{A53F8ACC-7CE9-586C-E4D8-2C67DE7F89A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86032" y="106878"/>
            <a:ext cx="4957968" cy="6351834"/>
          </a:xfrm>
          <a:prstGeom prst="rect">
            <a:avLst/>
          </a:prstGeom>
        </p:spPr>
      </p:pic>
    </p:spTree>
    <p:extLst>
      <p:ext uri="{BB962C8B-B14F-4D97-AF65-F5344CB8AC3E}">
        <p14:creationId xmlns:p14="http://schemas.microsoft.com/office/powerpoint/2010/main" val="388139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idx="1"/>
          </p:nvPr>
        </p:nvSpPr>
        <p:spPr>
          <a:xfrm>
            <a:off x="534019" y="1742146"/>
            <a:ext cx="5101469" cy="1835944"/>
          </a:xfrm>
        </p:spPr>
        <p:txBody>
          <a:bodyPr/>
          <a:lstStyle/>
          <a:p>
            <a:pPr>
              <a:lnSpc>
                <a:spcPct val="90000"/>
              </a:lnSpc>
              <a:buFont typeface="Wingdings" panose="05000000000000000000" pitchFamily="2" charset="2"/>
              <a:buNone/>
            </a:pPr>
            <a:r>
              <a:rPr lang="en-US" altLang="en-US" sz="2925"/>
              <a:t>Health is a state of complete </a:t>
            </a:r>
            <a:r>
              <a:rPr lang="en-US" altLang="en-US" sz="2925" u="sng"/>
              <a:t>physical</a:t>
            </a:r>
            <a:r>
              <a:rPr lang="en-US" altLang="en-US" sz="2925"/>
              <a:t>, </a:t>
            </a:r>
            <a:r>
              <a:rPr lang="en-US" altLang="en-US" sz="2925" u="sng"/>
              <a:t>mental </a:t>
            </a:r>
            <a:r>
              <a:rPr lang="en-US" altLang="en-US" sz="2925"/>
              <a:t>and </a:t>
            </a:r>
            <a:r>
              <a:rPr lang="en-US" altLang="en-US" sz="2925" u="sng"/>
              <a:t>social </a:t>
            </a:r>
            <a:r>
              <a:rPr lang="en-US" altLang="en-US" sz="2925"/>
              <a:t>well-being and </a:t>
            </a:r>
            <a:r>
              <a:rPr lang="en-US" altLang="en-US" sz="2925" u="sng"/>
              <a:t>not just the absence of disease</a:t>
            </a:r>
          </a:p>
          <a:p>
            <a:pPr algn="r">
              <a:lnSpc>
                <a:spcPct val="90000"/>
              </a:lnSpc>
              <a:buFont typeface="Wingdings" panose="05000000000000000000" pitchFamily="2" charset="2"/>
              <a:buNone/>
            </a:pPr>
            <a:r>
              <a:rPr lang="en-US" altLang="en-US" sz="1950"/>
              <a:t>WHO (1946)</a:t>
            </a:r>
          </a:p>
        </p:txBody>
      </p:sp>
      <p:sp>
        <p:nvSpPr>
          <p:cNvPr id="27652" name="Text Box 4"/>
          <p:cNvSpPr txBox="1">
            <a:spLocks noChangeArrowheads="1"/>
          </p:cNvSpPr>
          <p:nvPr/>
        </p:nvSpPr>
        <p:spPr bwMode="auto">
          <a:xfrm>
            <a:off x="536713" y="3939879"/>
            <a:ext cx="509877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Char char="•"/>
            </a:pPr>
            <a:r>
              <a:rPr lang="en-US" altLang="en-US" sz="2400"/>
              <a:t>How did we do on the previous slide?</a:t>
            </a:r>
            <a:r>
              <a:rPr lang="en-GB" altLang="en-US" sz="2400"/>
              <a:t> </a:t>
            </a:r>
          </a:p>
        </p:txBody>
      </p:sp>
      <p:sp>
        <p:nvSpPr>
          <p:cNvPr id="4" name="Rectangle 2"/>
          <p:cNvSpPr>
            <a:spLocks noGrp="1" noChangeArrowheads="1"/>
          </p:cNvSpPr>
          <p:nvPr>
            <p:ph type="title"/>
          </p:nvPr>
        </p:nvSpPr>
        <p:spPr>
          <a:xfrm>
            <a:off x="534019" y="784350"/>
            <a:ext cx="7500939" cy="421200"/>
          </a:xfrm>
        </p:spPr>
        <p:txBody>
          <a:bodyPr/>
          <a:lstStyle/>
          <a:p>
            <a:r>
              <a:rPr lang="en-GB" altLang="en-US"/>
              <a:t>What is Health?</a:t>
            </a:r>
            <a:endParaRPr lang="en-US" altLang="en-US"/>
          </a:p>
        </p:txBody>
      </p:sp>
      <p:pic>
        <p:nvPicPr>
          <p:cNvPr id="5" name="Picture 11" descr="health%20wellness%20articles%20-%20apple%20imag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a:xfrm>
            <a:off x="5762545" y="857250"/>
            <a:ext cx="3381455" cy="488658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20409104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FD36A22-3E66-4432-811D-DDB3F64ABEBA}"/>
              </a:ext>
            </a:extLst>
          </p:cNvPr>
          <p:cNvSpPr/>
          <p:nvPr/>
        </p:nvSpPr>
        <p:spPr>
          <a:xfrm>
            <a:off x="0" y="0"/>
            <a:ext cx="9144000" cy="1424484"/>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30977" y="1962421"/>
            <a:ext cx="5546743" cy="3118865"/>
          </a:xfrm>
          <a:prstGeom prst="rect">
            <a:avLst/>
          </a:prstGeom>
        </p:spPr>
      </p:pic>
      <p:sp>
        <p:nvSpPr>
          <p:cNvPr id="2" name="Title 1"/>
          <p:cNvSpPr>
            <a:spLocks noGrp="1"/>
          </p:cNvSpPr>
          <p:nvPr>
            <p:ph type="title"/>
          </p:nvPr>
        </p:nvSpPr>
        <p:spPr>
          <a:xfrm>
            <a:off x="564118" y="545093"/>
            <a:ext cx="7886700" cy="573060"/>
          </a:xfrm>
        </p:spPr>
        <p:txBody>
          <a:bodyPr/>
          <a:lstStyle/>
          <a:p>
            <a:r>
              <a:rPr lang="en-US">
                <a:solidFill>
                  <a:schemeClr val="bg1"/>
                </a:solidFill>
              </a:rPr>
              <a:t>What makes us healthy?</a:t>
            </a:r>
          </a:p>
        </p:txBody>
      </p:sp>
      <p:sp>
        <p:nvSpPr>
          <p:cNvPr id="3" name="Content Placeholder 2"/>
          <p:cNvSpPr>
            <a:spLocks noGrp="1"/>
          </p:cNvSpPr>
          <p:nvPr>
            <p:ph idx="1"/>
          </p:nvPr>
        </p:nvSpPr>
        <p:spPr>
          <a:xfrm>
            <a:off x="564118" y="1962421"/>
            <a:ext cx="3752282" cy="3263504"/>
          </a:xfrm>
        </p:spPr>
        <p:txBody>
          <a:bodyPr/>
          <a:lstStyle/>
          <a:p>
            <a:r>
              <a:rPr lang="en-US" sz="2400"/>
              <a:t>N.B. Health is influenced by much more than individual choices</a:t>
            </a:r>
          </a:p>
          <a:p>
            <a:endParaRPr lang="en-US" sz="2400"/>
          </a:p>
          <a:p>
            <a:endParaRPr lang="en-US" sz="2400"/>
          </a:p>
          <a:p>
            <a:endParaRPr lang="en-US" sz="2400"/>
          </a:p>
          <a:p>
            <a:endParaRPr lang="en-US" sz="2400"/>
          </a:p>
          <a:p>
            <a:r>
              <a:rPr lang="en-US" sz="2400"/>
              <a:t>Today let’s focus on what’s in Trinity to support your health</a:t>
            </a:r>
          </a:p>
        </p:txBody>
      </p:sp>
    </p:spTree>
    <p:extLst>
      <p:ext uri="{BB962C8B-B14F-4D97-AF65-F5344CB8AC3E}">
        <p14:creationId xmlns:p14="http://schemas.microsoft.com/office/powerpoint/2010/main" val="2797598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612F622-1F9C-4A0B-AC92-E5289C47E845}"/>
              </a:ext>
            </a:extLst>
          </p:cNvPr>
          <p:cNvSpPr/>
          <p:nvPr/>
        </p:nvSpPr>
        <p:spPr>
          <a:xfrm>
            <a:off x="0" y="0"/>
            <a:ext cx="9144000" cy="1424484"/>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itle 1">
            <a:extLst>
              <a:ext uri="{FF2B5EF4-FFF2-40B4-BE49-F238E27FC236}">
                <a16:creationId xmlns:a16="http://schemas.microsoft.com/office/drawing/2014/main" id="{FEBAEC23-9932-42B1-BF51-65F936E761E3}"/>
              </a:ext>
            </a:extLst>
          </p:cNvPr>
          <p:cNvSpPr>
            <a:spLocks noGrp="1"/>
          </p:cNvSpPr>
          <p:nvPr>
            <p:ph type="title"/>
          </p:nvPr>
        </p:nvSpPr>
        <p:spPr/>
        <p:txBody>
          <a:bodyPr/>
          <a:lstStyle/>
          <a:p>
            <a:r>
              <a:rPr lang="en-IE">
                <a:solidFill>
                  <a:schemeClr val="bg1"/>
                </a:solidFill>
              </a:rPr>
              <a:t>Healthy Trinity</a:t>
            </a:r>
          </a:p>
        </p:txBody>
      </p:sp>
      <p:sp>
        <p:nvSpPr>
          <p:cNvPr id="4" name="Text Placeholder 3">
            <a:extLst>
              <a:ext uri="{FF2B5EF4-FFF2-40B4-BE49-F238E27FC236}">
                <a16:creationId xmlns:a16="http://schemas.microsoft.com/office/drawing/2014/main" id="{AF704C59-96C6-4C06-94E7-21780EBC319D}"/>
              </a:ext>
            </a:extLst>
          </p:cNvPr>
          <p:cNvSpPr>
            <a:spLocks noGrp="1"/>
          </p:cNvSpPr>
          <p:nvPr>
            <p:ph type="body" sz="quarter" idx="11"/>
          </p:nvPr>
        </p:nvSpPr>
        <p:spPr/>
        <p:txBody>
          <a:bodyPr/>
          <a:lstStyle/>
          <a:p>
            <a:endParaRPr lang="en-IE"/>
          </a:p>
        </p:txBody>
      </p:sp>
      <p:pic>
        <p:nvPicPr>
          <p:cNvPr id="5" name="Picture 4">
            <a:extLst>
              <a:ext uri="{FF2B5EF4-FFF2-40B4-BE49-F238E27FC236}">
                <a16:creationId xmlns:a16="http://schemas.microsoft.com/office/drawing/2014/main" id="{9CD5104C-B2A1-47F1-8A55-952EB3B3D7CC}"/>
              </a:ext>
            </a:extLst>
          </p:cNvPr>
          <p:cNvPicPr/>
          <p:nvPr/>
        </p:nvPicPr>
        <p:blipFill rotWithShape="1">
          <a:blip r:embed="rId2" cstate="email">
            <a:extLst>
              <a:ext uri="{28A0092B-C50C-407E-A947-70E740481C1C}">
                <a14:useLocalDpi xmlns:a14="http://schemas.microsoft.com/office/drawing/2010/main"/>
              </a:ext>
            </a:extLst>
          </a:blip>
          <a:srcRect/>
          <a:stretch/>
        </p:blipFill>
        <p:spPr bwMode="auto">
          <a:xfrm>
            <a:off x="5082638" y="0"/>
            <a:ext cx="4061361" cy="3526971"/>
          </a:xfrm>
          <a:prstGeom prst="rect">
            <a:avLst/>
          </a:prstGeom>
          <a:ln>
            <a:noFill/>
          </a:ln>
          <a:extLst>
            <a:ext uri="{53640926-AAD7-44D8-BBD7-CCE9431645EC}">
              <a14:shadowObscured xmlns:a14="http://schemas.microsoft.com/office/drawing/2010/main"/>
            </a:ext>
          </a:extLst>
        </p:spPr>
      </p:pic>
      <p:sp>
        <p:nvSpPr>
          <p:cNvPr id="6" name="Text Placeholder 2">
            <a:extLst>
              <a:ext uri="{FF2B5EF4-FFF2-40B4-BE49-F238E27FC236}">
                <a16:creationId xmlns:a16="http://schemas.microsoft.com/office/drawing/2014/main" id="{5E14FD78-E86B-4F9C-8C14-2F4FE14BC84D}"/>
              </a:ext>
            </a:extLst>
          </p:cNvPr>
          <p:cNvSpPr txBox="1">
            <a:spLocks/>
          </p:cNvSpPr>
          <p:nvPr/>
        </p:nvSpPr>
        <p:spPr>
          <a:xfrm>
            <a:off x="414338" y="1763079"/>
            <a:ext cx="4253963" cy="1800225"/>
          </a:xfrm>
          <a:prstGeom prst="rect">
            <a:avLst/>
          </a:prstGeom>
        </p:spPr>
        <p:txBody>
          <a:bodyPr vert="horz" lIns="0" tIns="0" rIns="0" bIns="0" rtlCol="0">
            <a:noAutofit/>
          </a:bodyPr>
          <a:lst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IE" sz="2400" b="0"/>
              <a:t>The Healthy Trinity initiative - a cross Trinity initiative with nine working groups and over 100 partners across campus. </a:t>
            </a:r>
          </a:p>
          <a:p>
            <a:endParaRPr lang="en-IE" sz="2400" b="0"/>
          </a:p>
          <a:p>
            <a:r>
              <a:rPr lang="en-IE" sz="2400" b="0"/>
              <a:t>Students welcome to contribute through: </a:t>
            </a:r>
          </a:p>
          <a:p>
            <a:r>
              <a:rPr lang="en-IE" sz="2400" b="0"/>
              <a:t>- Working groups, assignments, ambassador programme, other.  </a:t>
            </a:r>
          </a:p>
        </p:txBody>
      </p:sp>
      <p:pic>
        <p:nvPicPr>
          <p:cNvPr id="3" name="Picture 2">
            <a:extLst>
              <a:ext uri="{FF2B5EF4-FFF2-40B4-BE49-F238E27FC236}">
                <a16:creationId xmlns:a16="http://schemas.microsoft.com/office/drawing/2014/main" id="{B3CE0628-45F4-68B3-03A6-C840006F1632}"/>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4682832" y="3641938"/>
            <a:ext cx="4461168" cy="3216062"/>
          </a:xfrm>
          <a:prstGeom prst="rect">
            <a:avLst/>
          </a:prstGeom>
        </p:spPr>
      </p:pic>
    </p:spTree>
    <p:extLst>
      <p:ext uri="{BB962C8B-B14F-4D97-AF65-F5344CB8AC3E}">
        <p14:creationId xmlns:p14="http://schemas.microsoft.com/office/powerpoint/2010/main" val="2520817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78651-FBBB-46D0-9BAE-8559DAF09AC0}"/>
              </a:ext>
            </a:extLst>
          </p:cNvPr>
          <p:cNvSpPr>
            <a:spLocks noGrp="1"/>
          </p:cNvSpPr>
          <p:nvPr>
            <p:ph type="title"/>
          </p:nvPr>
        </p:nvSpPr>
        <p:spPr>
          <a:xfrm>
            <a:off x="828674" y="360000"/>
            <a:ext cx="7762876" cy="811736"/>
          </a:xfrm>
        </p:spPr>
        <p:txBody>
          <a:bodyPr/>
          <a:lstStyle/>
          <a:p>
            <a:r>
              <a:rPr lang="en-IE">
                <a:solidFill>
                  <a:schemeClr val="bg1"/>
                </a:solidFill>
              </a:rPr>
              <a:t>Healthy Trinity sits within the Sustainability Office</a:t>
            </a:r>
          </a:p>
        </p:txBody>
      </p:sp>
      <p:pic>
        <p:nvPicPr>
          <p:cNvPr id="9" name="Picture 8">
            <a:extLst>
              <a:ext uri="{FF2B5EF4-FFF2-40B4-BE49-F238E27FC236}">
                <a16:creationId xmlns:a16="http://schemas.microsoft.com/office/drawing/2014/main" id="{EEF399B1-8B4E-A7C8-BCEF-B690E27027FB}"/>
              </a:ext>
            </a:extLst>
          </p:cNvPr>
          <p:cNvPicPr>
            <a:picLocks noChangeAspect="1"/>
          </p:cNvPicPr>
          <p:nvPr/>
        </p:nvPicPr>
        <p:blipFill rotWithShape="1">
          <a:blip r:embed="rId3"/>
          <a:srcRect l="31818" t="22356" r="31689" b="2196"/>
          <a:stretch/>
        </p:blipFill>
        <p:spPr>
          <a:xfrm>
            <a:off x="4067434" y="673924"/>
            <a:ext cx="5076566" cy="5510151"/>
          </a:xfrm>
          <a:prstGeom prst="rect">
            <a:avLst/>
          </a:prstGeom>
        </p:spPr>
      </p:pic>
      <p:sp>
        <p:nvSpPr>
          <p:cNvPr id="10" name="Text Placeholder 2">
            <a:extLst>
              <a:ext uri="{FF2B5EF4-FFF2-40B4-BE49-F238E27FC236}">
                <a16:creationId xmlns:a16="http://schemas.microsoft.com/office/drawing/2014/main" id="{7F1F2CD7-4CEB-7398-49BF-8AF946E1A521}"/>
              </a:ext>
            </a:extLst>
          </p:cNvPr>
          <p:cNvSpPr txBox="1">
            <a:spLocks/>
          </p:cNvSpPr>
          <p:nvPr/>
        </p:nvSpPr>
        <p:spPr>
          <a:xfrm>
            <a:off x="436787" y="2111430"/>
            <a:ext cx="3493944" cy="4164679"/>
          </a:xfrm>
          <a:prstGeom prst="rect">
            <a:avLst/>
          </a:prstGeom>
        </p:spPr>
        <p:txBody>
          <a:bodyPr vert="horz" lIns="0" tIns="0" rIns="0" bIns="0" rtlCol="0">
            <a:noAutofit/>
          </a:bodyPr>
          <a:lst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indent="-342900">
              <a:buFont typeface="Arial" panose="020B0604020202020204" pitchFamily="34" charset="0"/>
              <a:buChar char="•"/>
            </a:pPr>
            <a:r>
              <a:rPr lang="en-IE" sz="2800" b="0"/>
              <a:t>Net Zero Emissions</a:t>
            </a:r>
          </a:p>
          <a:p>
            <a:pPr marL="342900" indent="-342900">
              <a:buFont typeface="Arial" panose="020B0604020202020204" pitchFamily="34" charset="0"/>
              <a:buChar char="•"/>
            </a:pPr>
            <a:r>
              <a:rPr lang="en-IE" sz="2800" b="0"/>
              <a:t>Nature Positive</a:t>
            </a:r>
          </a:p>
          <a:p>
            <a:pPr marL="342900" indent="-342900">
              <a:buFont typeface="Arial" panose="020B0604020202020204" pitchFamily="34" charset="0"/>
              <a:buChar char="•"/>
            </a:pPr>
            <a:r>
              <a:rPr lang="en-IE" sz="2800" b="0"/>
              <a:t>Healthy Trinity</a:t>
            </a:r>
          </a:p>
          <a:p>
            <a:pPr marL="342900" indent="-342900">
              <a:buFontTx/>
              <a:buChar char="-"/>
            </a:pPr>
            <a:endParaRPr lang="en-IE" b="0"/>
          </a:p>
        </p:txBody>
      </p:sp>
    </p:spTree>
    <p:extLst>
      <p:ext uri="{BB962C8B-B14F-4D97-AF65-F5344CB8AC3E}">
        <p14:creationId xmlns:p14="http://schemas.microsoft.com/office/powerpoint/2010/main" val="2899146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p:blipFill>
        <p:spPr>
          <a:xfrm>
            <a:off x="0" y="1379900"/>
            <a:ext cx="9144000" cy="5118100"/>
          </a:xfrm>
          <a:prstGeom prst="rect">
            <a:avLst/>
          </a:prstGeom>
        </p:spPr>
      </p:pic>
      <p:sp>
        <p:nvSpPr>
          <p:cNvPr id="14" name="Rectangle 13"/>
          <p:cNvSpPr/>
          <p:nvPr/>
        </p:nvSpPr>
        <p:spPr>
          <a:xfrm>
            <a:off x="0" y="0"/>
            <a:ext cx="9144000" cy="1424484"/>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Title 4"/>
          <p:cNvSpPr>
            <a:spLocks noGrp="1"/>
          </p:cNvSpPr>
          <p:nvPr>
            <p:ph type="title"/>
          </p:nvPr>
        </p:nvSpPr>
        <p:spPr/>
        <p:txBody>
          <a:bodyPr/>
          <a:lstStyle/>
          <a:p>
            <a:r>
              <a:rPr lang="en-IE">
                <a:solidFill>
                  <a:schemeClr val="bg2"/>
                </a:solidFill>
              </a:rPr>
              <a:t>What should you do to thrive in Trinity?</a:t>
            </a:r>
          </a:p>
        </p:txBody>
      </p:sp>
      <p:graphicFrame>
        <p:nvGraphicFramePr>
          <p:cNvPr id="3" name="Diagram 2"/>
          <p:cNvGraphicFramePr/>
          <p:nvPr>
            <p:extLst>
              <p:ext uri="{D42A27DB-BD31-4B8C-83A1-F6EECF244321}">
                <p14:modId xmlns:p14="http://schemas.microsoft.com/office/powerpoint/2010/main" val="1735430797"/>
              </p:ext>
            </p:extLst>
          </p:nvPr>
        </p:nvGraphicFramePr>
        <p:xfrm>
          <a:off x="1531143" y="2072861"/>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191421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p:blipFill>
        <p:spPr>
          <a:xfrm>
            <a:off x="0" y="1379900"/>
            <a:ext cx="9144000" cy="5118100"/>
          </a:xfrm>
          <a:prstGeom prst="rect">
            <a:avLst/>
          </a:prstGeom>
        </p:spPr>
      </p:pic>
      <p:sp>
        <p:nvSpPr>
          <p:cNvPr id="14" name="Rectangle 13"/>
          <p:cNvSpPr/>
          <p:nvPr/>
        </p:nvSpPr>
        <p:spPr>
          <a:xfrm>
            <a:off x="0" y="0"/>
            <a:ext cx="9144000" cy="1424484"/>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Title 4"/>
          <p:cNvSpPr>
            <a:spLocks noGrp="1"/>
          </p:cNvSpPr>
          <p:nvPr>
            <p:ph type="title"/>
          </p:nvPr>
        </p:nvSpPr>
        <p:spPr/>
        <p:txBody>
          <a:bodyPr/>
          <a:lstStyle/>
          <a:p>
            <a:r>
              <a:rPr lang="en-IE">
                <a:solidFill>
                  <a:schemeClr val="bg2"/>
                </a:solidFill>
              </a:rPr>
              <a:t>What should you do to thrive in Trinity?</a:t>
            </a:r>
          </a:p>
        </p:txBody>
      </p:sp>
      <p:graphicFrame>
        <p:nvGraphicFramePr>
          <p:cNvPr id="3" name="Diagram 2"/>
          <p:cNvGraphicFramePr/>
          <p:nvPr>
            <p:extLst>
              <p:ext uri="{D42A27DB-BD31-4B8C-83A1-F6EECF244321}">
                <p14:modId xmlns:p14="http://schemas.microsoft.com/office/powerpoint/2010/main" val="2485073327"/>
              </p:ext>
            </p:extLst>
          </p:nvPr>
        </p:nvGraphicFramePr>
        <p:xfrm>
          <a:off x="1531143" y="2072861"/>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760883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3A73070B-32F6-B447-D801-38DE28C9643A}"/>
              </a:ext>
            </a:extLst>
          </p:cNvPr>
          <p:cNvSpPr>
            <a:spLocks noGrp="1"/>
          </p:cNvSpPr>
          <p:nvPr>
            <p:ph type="pic" sz="quarter" idx="12"/>
          </p:nvPr>
        </p:nvSpPr>
        <p:spPr/>
        <p:txBody>
          <a:bodyPr/>
          <a:lstStyle/>
          <a:p>
            <a:endParaRPr lang="en-IE"/>
          </a:p>
        </p:txBody>
      </p:sp>
      <p:sp>
        <p:nvSpPr>
          <p:cNvPr id="3" name="Title 2">
            <a:extLst>
              <a:ext uri="{FF2B5EF4-FFF2-40B4-BE49-F238E27FC236}">
                <a16:creationId xmlns:a16="http://schemas.microsoft.com/office/drawing/2014/main" id="{A3009303-B3AF-2F51-9AF1-855BA44E95AF}"/>
              </a:ext>
            </a:extLst>
          </p:cNvPr>
          <p:cNvSpPr>
            <a:spLocks noGrp="1"/>
          </p:cNvSpPr>
          <p:nvPr>
            <p:ph type="title"/>
          </p:nvPr>
        </p:nvSpPr>
        <p:spPr/>
        <p:txBody>
          <a:bodyPr/>
          <a:lstStyle/>
          <a:p>
            <a:r>
              <a:rPr lang="en-IE" sz="3200" dirty="0"/>
              <a:t>How “should” we feed ourselves</a:t>
            </a:r>
          </a:p>
        </p:txBody>
      </p:sp>
      <p:sp>
        <p:nvSpPr>
          <p:cNvPr id="4" name="Text Placeholder 3">
            <a:extLst>
              <a:ext uri="{FF2B5EF4-FFF2-40B4-BE49-F238E27FC236}">
                <a16:creationId xmlns:a16="http://schemas.microsoft.com/office/drawing/2014/main" id="{13A3A53A-CB16-442C-C388-88BC10E13F08}"/>
              </a:ext>
            </a:extLst>
          </p:cNvPr>
          <p:cNvSpPr>
            <a:spLocks noGrp="1"/>
          </p:cNvSpPr>
          <p:nvPr>
            <p:ph type="body" sz="quarter" idx="11"/>
          </p:nvPr>
        </p:nvSpPr>
        <p:spPr/>
        <p:txBody>
          <a:bodyPr/>
          <a:lstStyle/>
          <a:p>
            <a:endParaRPr lang="en-IE"/>
          </a:p>
        </p:txBody>
      </p:sp>
      <p:pic>
        <p:nvPicPr>
          <p:cNvPr id="7" name="Picture 6">
            <a:extLst>
              <a:ext uri="{FF2B5EF4-FFF2-40B4-BE49-F238E27FC236}">
                <a16:creationId xmlns:a16="http://schemas.microsoft.com/office/drawing/2014/main" id="{233B5364-E031-CD51-6F99-CB1DE8F393B5}"/>
              </a:ext>
            </a:extLst>
          </p:cNvPr>
          <p:cNvPicPr>
            <a:picLocks noChangeAspect="1"/>
          </p:cNvPicPr>
          <p:nvPr/>
        </p:nvPicPr>
        <p:blipFill>
          <a:blip r:embed="rId2"/>
          <a:stretch>
            <a:fillRect/>
          </a:stretch>
        </p:blipFill>
        <p:spPr>
          <a:xfrm>
            <a:off x="0" y="1292115"/>
            <a:ext cx="9186584" cy="5380828"/>
          </a:xfrm>
          <a:prstGeom prst="rect">
            <a:avLst/>
          </a:prstGeom>
        </p:spPr>
      </p:pic>
    </p:spTree>
    <p:extLst>
      <p:ext uri="{BB962C8B-B14F-4D97-AF65-F5344CB8AC3E}">
        <p14:creationId xmlns:p14="http://schemas.microsoft.com/office/powerpoint/2010/main" val="3305579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9CBACCE-DD6E-741B-CD1B-C89571BE2FCB}"/>
              </a:ext>
            </a:extLst>
          </p:cNvPr>
          <p:cNvPicPr>
            <a:picLocks noChangeAspect="1"/>
          </p:cNvPicPr>
          <p:nvPr/>
        </p:nvPicPr>
        <p:blipFill>
          <a:blip r:embed="rId2"/>
          <a:srcRect l="25238" t="26871" r="25119" b="6689"/>
          <a:stretch>
            <a:fillRect/>
          </a:stretch>
        </p:blipFill>
        <p:spPr>
          <a:xfrm>
            <a:off x="-1" y="43544"/>
            <a:ext cx="9156149" cy="6433457"/>
          </a:xfrm>
          <a:prstGeom prst="rect">
            <a:avLst/>
          </a:prstGeom>
        </p:spPr>
      </p:pic>
    </p:spTree>
    <p:extLst>
      <p:ext uri="{BB962C8B-B14F-4D97-AF65-F5344CB8AC3E}">
        <p14:creationId xmlns:p14="http://schemas.microsoft.com/office/powerpoint/2010/main" val="3861498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e have just launched Trinity's Sustainable and Healthy Food Plan, our roadmap to deliver delicious, healthy food in a sustainable way. 🌎We are examining whether Trinity can be a microcosm of wellbeing">
            <a:extLst>
              <a:ext uri="{FF2B5EF4-FFF2-40B4-BE49-F238E27FC236}">
                <a16:creationId xmlns:a16="http://schemas.microsoft.com/office/drawing/2014/main" id="{345EA2C2-1910-DC26-800F-D57290244244}"/>
              </a:ext>
            </a:extLst>
          </p:cNvPr>
          <p:cNvPicPr>
            <a:picLocks noChangeAspect="1"/>
          </p:cNvPicPr>
          <p:nvPr/>
        </p:nvPicPr>
        <p:blipFill>
          <a:blip r:embed="rId2"/>
          <a:stretch>
            <a:fillRect/>
          </a:stretch>
        </p:blipFill>
        <p:spPr>
          <a:xfrm>
            <a:off x="-15839" y="0"/>
            <a:ext cx="9747132" cy="6504028"/>
          </a:xfrm>
          <a:prstGeom prst="rect">
            <a:avLst/>
          </a:prstGeom>
        </p:spPr>
      </p:pic>
      <p:sp>
        <p:nvSpPr>
          <p:cNvPr id="2" name="Title 1">
            <a:extLst>
              <a:ext uri="{FF2B5EF4-FFF2-40B4-BE49-F238E27FC236}">
                <a16:creationId xmlns:a16="http://schemas.microsoft.com/office/drawing/2014/main" id="{232E4FE5-2E1D-DAE6-C8D8-0F5C9B62ADA5}"/>
              </a:ext>
            </a:extLst>
          </p:cNvPr>
          <p:cNvSpPr>
            <a:spLocks noGrp="1"/>
          </p:cNvSpPr>
          <p:nvPr>
            <p:ph type="title"/>
          </p:nvPr>
        </p:nvSpPr>
        <p:spPr>
          <a:xfrm>
            <a:off x="828674" y="403544"/>
            <a:ext cx="7500939" cy="561600"/>
          </a:xfrm>
        </p:spPr>
        <p:txBody>
          <a:bodyPr/>
          <a:lstStyle/>
          <a:p>
            <a:r>
              <a:rPr lang="en-IE" sz="3200" dirty="0">
                <a:solidFill>
                  <a:schemeClr val="bg1"/>
                </a:solidFill>
              </a:rPr>
              <a:t>Ready, Set, Cook</a:t>
            </a:r>
          </a:p>
        </p:txBody>
      </p:sp>
      <p:sp>
        <p:nvSpPr>
          <p:cNvPr id="3" name="Content Placeholder 2">
            <a:extLst>
              <a:ext uri="{FF2B5EF4-FFF2-40B4-BE49-F238E27FC236}">
                <a16:creationId xmlns:a16="http://schemas.microsoft.com/office/drawing/2014/main" id="{60F92A3E-B8BA-7BC6-C1C9-31E27FAB8857}"/>
              </a:ext>
            </a:extLst>
          </p:cNvPr>
          <p:cNvSpPr>
            <a:spLocks noGrp="1"/>
          </p:cNvSpPr>
          <p:nvPr>
            <p:ph idx="1"/>
          </p:nvPr>
        </p:nvSpPr>
        <p:spPr>
          <a:xfrm>
            <a:off x="6795675" y="353972"/>
            <a:ext cx="3067875" cy="1037592"/>
          </a:xfrm>
        </p:spPr>
        <p:txBody>
          <a:bodyPr/>
          <a:lstStyle/>
          <a:p>
            <a:r>
              <a:rPr lang="en-IE" sz="2800">
                <a:solidFill>
                  <a:schemeClr val="bg1"/>
                </a:solidFill>
              </a:rPr>
              <a:t>www</a:t>
            </a:r>
            <a:r>
              <a:rPr lang="en-IE" sz="2800" dirty="0">
                <a:solidFill>
                  <a:schemeClr val="bg1"/>
                </a:solidFill>
              </a:rPr>
              <a:t>.tcd.ie/healthytrinity/eating/ready-set-cook/ </a:t>
            </a:r>
          </a:p>
          <a:p>
            <a:endParaRPr lang="en-IE" dirty="0"/>
          </a:p>
        </p:txBody>
      </p:sp>
    </p:spTree>
    <p:extLst>
      <p:ext uri="{BB962C8B-B14F-4D97-AF65-F5344CB8AC3E}">
        <p14:creationId xmlns:p14="http://schemas.microsoft.com/office/powerpoint/2010/main" val="1641097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7512431-D2BA-4925-8690-468A0DC5FFBC}"/>
              </a:ext>
            </a:extLst>
          </p:cNvPr>
          <p:cNvSpPr/>
          <p:nvPr/>
        </p:nvSpPr>
        <p:spPr>
          <a:xfrm>
            <a:off x="0" y="0"/>
            <a:ext cx="9144000" cy="1424484"/>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itle 1">
            <a:extLst>
              <a:ext uri="{FF2B5EF4-FFF2-40B4-BE49-F238E27FC236}">
                <a16:creationId xmlns:a16="http://schemas.microsoft.com/office/drawing/2014/main" id="{D74BECF3-E3FA-4BE5-A8FE-B7626E493E1C}"/>
              </a:ext>
            </a:extLst>
          </p:cNvPr>
          <p:cNvSpPr>
            <a:spLocks noGrp="1"/>
          </p:cNvSpPr>
          <p:nvPr>
            <p:ph type="title"/>
          </p:nvPr>
        </p:nvSpPr>
        <p:spPr>
          <a:xfrm>
            <a:off x="828674" y="360000"/>
            <a:ext cx="7500939" cy="687750"/>
          </a:xfrm>
        </p:spPr>
        <p:txBody>
          <a:bodyPr/>
          <a:lstStyle/>
          <a:p>
            <a:r>
              <a:rPr lang="en-IE" dirty="0">
                <a:solidFill>
                  <a:schemeClr val="bg1"/>
                </a:solidFill>
              </a:rPr>
              <a:t>Get Organised – https://www.tcd.ie/healthytrinity/eating/</a:t>
            </a:r>
          </a:p>
        </p:txBody>
      </p:sp>
      <p:sp>
        <p:nvSpPr>
          <p:cNvPr id="3" name="Content Placeholder 2">
            <a:extLst>
              <a:ext uri="{FF2B5EF4-FFF2-40B4-BE49-F238E27FC236}">
                <a16:creationId xmlns:a16="http://schemas.microsoft.com/office/drawing/2014/main" id="{84F678AF-7912-4343-B093-7F7B3A596B12}"/>
              </a:ext>
            </a:extLst>
          </p:cNvPr>
          <p:cNvSpPr>
            <a:spLocks noGrp="1"/>
          </p:cNvSpPr>
          <p:nvPr>
            <p:ph idx="1"/>
          </p:nvPr>
        </p:nvSpPr>
        <p:spPr>
          <a:xfrm>
            <a:off x="704849" y="1562100"/>
            <a:ext cx="2543175" cy="4248150"/>
          </a:xfrm>
        </p:spPr>
        <p:txBody>
          <a:bodyPr/>
          <a:lstStyle/>
          <a:p>
            <a:r>
              <a:rPr lang="en-IE" sz="2800" dirty="0"/>
              <a:t>On the Healthy Trinity website can you:</a:t>
            </a:r>
          </a:p>
          <a:p>
            <a:r>
              <a:rPr lang="en-IE" sz="2800" dirty="0"/>
              <a:t>Identify a place you can eat your own lunch on campus?</a:t>
            </a:r>
          </a:p>
        </p:txBody>
      </p:sp>
      <p:pic>
        <p:nvPicPr>
          <p:cNvPr id="5" name="Picture 4">
            <a:extLst>
              <a:ext uri="{FF2B5EF4-FFF2-40B4-BE49-F238E27FC236}">
                <a16:creationId xmlns:a16="http://schemas.microsoft.com/office/drawing/2014/main" id="{72C8F086-F99E-49C4-AF67-6DA4B0D96FA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248025" y="1562100"/>
            <a:ext cx="5534025" cy="4486275"/>
          </a:xfrm>
          <a:prstGeom prst="rect">
            <a:avLst/>
          </a:prstGeom>
        </p:spPr>
      </p:pic>
    </p:spTree>
    <p:extLst>
      <p:ext uri="{BB962C8B-B14F-4D97-AF65-F5344CB8AC3E}">
        <p14:creationId xmlns:p14="http://schemas.microsoft.com/office/powerpoint/2010/main" val="3677144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p:blipFill>
        <p:spPr>
          <a:xfrm>
            <a:off x="0" y="1379900"/>
            <a:ext cx="9144000" cy="5118100"/>
          </a:xfrm>
          <a:prstGeom prst="rect">
            <a:avLst/>
          </a:prstGeom>
        </p:spPr>
      </p:pic>
      <p:sp>
        <p:nvSpPr>
          <p:cNvPr id="14" name="Rectangle 13"/>
          <p:cNvSpPr/>
          <p:nvPr/>
        </p:nvSpPr>
        <p:spPr>
          <a:xfrm>
            <a:off x="0" y="0"/>
            <a:ext cx="9144000" cy="1424484"/>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Title 4"/>
          <p:cNvSpPr>
            <a:spLocks noGrp="1"/>
          </p:cNvSpPr>
          <p:nvPr>
            <p:ph type="title"/>
          </p:nvPr>
        </p:nvSpPr>
        <p:spPr/>
        <p:txBody>
          <a:bodyPr/>
          <a:lstStyle/>
          <a:p>
            <a:r>
              <a:rPr lang="en-IE">
                <a:solidFill>
                  <a:schemeClr val="bg2"/>
                </a:solidFill>
              </a:rPr>
              <a:t>What should you do to thrive in Trinity?</a:t>
            </a:r>
          </a:p>
        </p:txBody>
      </p:sp>
      <p:graphicFrame>
        <p:nvGraphicFramePr>
          <p:cNvPr id="3" name="Diagram 2"/>
          <p:cNvGraphicFramePr/>
          <p:nvPr>
            <p:extLst>
              <p:ext uri="{D42A27DB-BD31-4B8C-83A1-F6EECF244321}">
                <p14:modId xmlns:p14="http://schemas.microsoft.com/office/powerpoint/2010/main" val="2620431629"/>
              </p:ext>
            </p:extLst>
          </p:nvPr>
        </p:nvGraphicFramePr>
        <p:xfrm>
          <a:off x="1531143" y="2072861"/>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67202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D9D12-E157-4E32-BD86-3071147EA967}"/>
              </a:ext>
            </a:extLst>
          </p:cNvPr>
          <p:cNvSpPr>
            <a:spLocks noGrp="1"/>
          </p:cNvSpPr>
          <p:nvPr>
            <p:ph type="title"/>
          </p:nvPr>
        </p:nvSpPr>
        <p:spPr>
          <a:xfrm>
            <a:off x="474347" y="655246"/>
            <a:ext cx="4264400" cy="849070"/>
          </a:xfrm>
        </p:spPr>
        <p:txBody>
          <a:bodyPr/>
          <a:lstStyle/>
          <a:p>
            <a:r>
              <a:rPr lang="en-IE"/>
              <a:t>Physical Activity Recommendations</a:t>
            </a:r>
          </a:p>
        </p:txBody>
      </p:sp>
      <p:sp>
        <p:nvSpPr>
          <p:cNvPr id="3" name="Content Placeholder 2">
            <a:extLst>
              <a:ext uri="{FF2B5EF4-FFF2-40B4-BE49-F238E27FC236}">
                <a16:creationId xmlns:a16="http://schemas.microsoft.com/office/drawing/2014/main" id="{BD406171-E628-43D0-A3FC-7E1DAF0CD250}"/>
              </a:ext>
            </a:extLst>
          </p:cNvPr>
          <p:cNvSpPr>
            <a:spLocks noGrp="1"/>
          </p:cNvSpPr>
          <p:nvPr>
            <p:ph idx="1"/>
          </p:nvPr>
        </p:nvSpPr>
        <p:spPr>
          <a:xfrm>
            <a:off x="474347" y="2281084"/>
            <a:ext cx="3924474" cy="3072600"/>
          </a:xfrm>
        </p:spPr>
        <p:txBody>
          <a:bodyPr/>
          <a:lstStyle/>
          <a:p>
            <a:r>
              <a:rPr lang="en-IE" sz="2400" b="0"/>
              <a:t>Does anyone know how much exercise you’re supposed to do a week?</a:t>
            </a:r>
          </a:p>
        </p:txBody>
      </p:sp>
      <p:pic>
        <p:nvPicPr>
          <p:cNvPr id="6" name="Picture 5" descr="A group of people dancing&#10;&#10;Description automatically generated">
            <a:extLst>
              <a:ext uri="{FF2B5EF4-FFF2-40B4-BE49-F238E27FC236}">
                <a16:creationId xmlns:a16="http://schemas.microsoft.com/office/drawing/2014/main" id="{06AB4B22-4D52-4942-AFAB-E419F3A9780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72000" y="1325432"/>
            <a:ext cx="8502907" cy="4028252"/>
          </a:xfrm>
          <a:prstGeom prst="rect">
            <a:avLst/>
          </a:prstGeom>
        </p:spPr>
      </p:pic>
    </p:spTree>
    <p:extLst>
      <p:ext uri="{BB962C8B-B14F-4D97-AF65-F5344CB8AC3E}">
        <p14:creationId xmlns:p14="http://schemas.microsoft.com/office/powerpoint/2010/main" val="1834135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6B5A4-B9A7-4DBE-BE13-7EC80D42C562}"/>
              </a:ext>
            </a:extLst>
          </p:cNvPr>
          <p:cNvSpPr>
            <a:spLocks noGrp="1"/>
          </p:cNvSpPr>
          <p:nvPr>
            <p:ph type="title"/>
          </p:nvPr>
        </p:nvSpPr>
        <p:spPr/>
        <p:txBody>
          <a:bodyPr/>
          <a:lstStyle/>
          <a:p>
            <a:r>
              <a:rPr lang="en-IE" dirty="0"/>
              <a:t>Get Organised –www.tcd.ie/healthytrinity/physical-activity/</a:t>
            </a:r>
          </a:p>
        </p:txBody>
      </p:sp>
      <p:pic>
        <p:nvPicPr>
          <p:cNvPr id="5" name="Picture 4">
            <a:extLst>
              <a:ext uri="{FF2B5EF4-FFF2-40B4-BE49-F238E27FC236}">
                <a16:creationId xmlns:a16="http://schemas.microsoft.com/office/drawing/2014/main" id="{32FF785E-A60F-4EB1-834C-A213B287C50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349243" y="1516283"/>
            <a:ext cx="5644287" cy="4236335"/>
          </a:xfrm>
          <a:prstGeom prst="rect">
            <a:avLst/>
          </a:prstGeom>
        </p:spPr>
      </p:pic>
      <p:sp>
        <p:nvSpPr>
          <p:cNvPr id="6" name="Content Placeholder 2">
            <a:extLst>
              <a:ext uri="{FF2B5EF4-FFF2-40B4-BE49-F238E27FC236}">
                <a16:creationId xmlns:a16="http://schemas.microsoft.com/office/drawing/2014/main" id="{3D925847-7FFD-48EF-A715-142C777EAA2F}"/>
              </a:ext>
            </a:extLst>
          </p:cNvPr>
          <p:cNvSpPr txBox="1">
            <a:spLocks/>
          </p:cNvSpPr>
          <p:nvPr/>
        </p:nvSpPr>
        <p:spPr>
          <a:xfrm>
            <a:off x="704850" y="1562100"/>
            <a:ext cx="2228850" cy="4248150"/>
          </a:xfrm>
          <a:prstGeom prst="rect">
            <a:avLst/>
          </a:prstGeom>
        </p:spPr>
        <p:txBody>
          <a:bodyPr vert="horz" lIns="0" tIns="0" rIns="0" bIns="0" rtlCol="0">
            <a:noAutofit/>
          </a:bodyPr>
          <a:lst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IE" sz="2800"/>
              <a:t>On the Healthy Trinity website:</a:t>
            </a:r>
          </a:p>
          <a:p>
            <a:r>
              <a:rPr lang="en-IE" sz="2800"/>
              <a:t>What Sports Club have you always wanted to try, and might just join now?</a:t>
            </a:r>
          </a:p>
          <a:p>
            <a:endParaRPr lang="en-IE"/>
          </a:p>
        </p:txBody>
      </p:sp>
    </p:spTree>
    <p:extLst>
      <p:ext uri="{BB962C8B-B14F-4D97-AF65-F5344CB8AC3E}">
        <p14:creationId xmlns:p14="http://schemas.microsoft.com/office/powerpoint/2010/main" val="4111437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a:fillRect/>
          </a:stretch>
        </p:blipFill>
        <p:spPr>
          <a:xfrm>
            <a:off x="0" y="1424485"/>
            <a:ext cx="9144000" cy="5090616"/>
          </a:xfrm>
          <a:prstGeom prst="rect">
            <a:avLst/>
          </a:prstGeom>
        </p:spPr>
      </p:pic>
      <p:sp>
        <p:nvSpPr>
          <p:cNvPr id="14" name="Rectangle 13"/>
          <p:cNvSpPr/>
          <p:nvPr/>
        </p:nvSpPr>
        <p:spPr>
          <a:xfrm>
            <a:off x="0" y="0"/>
            <a:ext cx="9144000" cy="1424484"/>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Title 4"/>
          <p:cNvSpPr>
            <a:spLocks noGrp="1"/>
          </p:cNvSpPr>
          <p:nvPr>
            <p:ph type="title"/>
          </p:nvPr>
        </p:nvSpPr>
        <p:spPr/>
        <p:txBody>
          <a:bodyPr/>
          <a:lstStyle/>
          <a:p>
            <a:r>
              <a:rPr lang="en-IE">
                <a:solidFill>
                  <a:schemeClr val="bg2"/>
                </a:solidFill>
              </a:rPr>
              <a:t>Exercise (for non-sporty students!)</a:t>
            </a:r>
          </a:p>
        </p:txBody>
      </p:sp>
      <p:graphicFrame>
        <p:nvGraphicFramePr>
          <p:cNvPr id="3" name="Diagram 2"/>
          <p:cNvGraphicFramePr/>
          <p:nvPr>
            <p:extLst>
              <p:ext uri="{D42A27DB-BD31-4B8C-83A1-F6EECF244321}">
                <p14:modId xmlns:p14="http://schemas.microsoft.com/office/powerpoint/2010/main" val="3121940407"/>
              </p:ext>
            </p:extLst>
          </p:nvPr>
        </p:nvGraphicFramePr>
        <p:xfrm>
          <a:off x="716756" y="1500629"/>
          <a:ext cx="4885391" cy="49640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extBox 1">
            <a:extLst>
              <a:ext uri="{FF2B5EF4-FFF2-40B4-BE49-F238E27FC236}">
                <a16:creationId xmlns:a16="http://schemas.microsoft.com/office/drawing/2014/main" id="{0CA70F3D-1FC0-46F5-8294-D9F1D01B68D7}"/>
              </a:ext>
            </a:extLst>
          </p:cNvPr>
          <p:cNvSpPr txBox="1"/>
          <p:nvPr/>
        </p:nvSpPr>
        <p:spPr>
          <a:xfrm>
            <a:off x="5162309" y="3297461"/>
            <a:ext cx="3541853" cy="2246769"/>
          </a:xfrm>
          <a:prstGeom prst="rect">
            <a:avLst/>
          </a:prstGeom>
          <a:solidFill>
            <a:srgbClr val="00B050"/>
          </a:solidFill>
          <a:ln>
            <a:solidFill>
              <a:schemeClr val="bg1"/>
            </a:solidFill>
          </a:ln>
        </p:spPr>
        <p:txBody>
          <a:bodyPr wrap="square" rtlCol="0">
            <a:spAutoFit/>
          </a:bodyPr>
          <a:lstStyle/>
          <a:p>
            <a:r>
              <a:rPr lang="en-IE" sz="2800">
                <a:solidFill>
                  <a:schemeClr val="bg1"/>
                </a:solidFill>
              </a:rPr>
              <a:t>What exercise are you most likely to keep doing, even approaching deadlines?</a:t>
            </a:r>
          </a:p>
        </p:txBody>
      </p:sp>
    </p:spTree>
    <p:extLst>
      <p:ext uri="{BB962C8B-B14F-4D97-AF65-F5344CB8AC3E}">
        <p14:creationId xmlns:p14="http://schemas.microsoft.com/office/powerpoint/2010/main" val="338285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6B5A4-B9A7-4DBE-BE13-7EC80D42C562}"/>
              </a:ext>
            </a:extLst>
          </p:cNvPr>
          <p:cNvSpPr>
            <a:spLocks noGrp="1"/>
          </p:cNvSpPr>
          <p:nvPr>
            <p:ph type="title"/>
          </p:nvPr>
        </p:nvSpPr>
        <p:spPr/>
        <p:txBody>
          <a:bodyPr/>
          <a:lstStyle/>
          <a:p>
            <a:r>
              <a:rPr lang="en-IE" dirty="0"/>
              <a:t>Get Organised –</a:t>
            </a:r>
            <a:r>
              <a:rPr lang="en-IE" dirty="0">
                <a:hlinkClick r:id="rId2"/>
              </a:rPr>
              <a:t>www.tcd.ie/healthytrinity/smarter-travel/</a:t>
            </a:r>
            <a:r>
              <a:rPr lang="en-IE" dirty="0"/>
              <a:t> </a:t>
            </a:r>
          </a:p>
        </p:txBody>
      </p:sp>
      <p:sp>
        <p:nvSpPr>
          <p:cNvPr id="6" name="Content Placeholder 2">
            <a:extLst>
              <a:ext uri="{FF2B5EF4-FFF2-40B4-BE49-F238E27FC236}">
                <a16:creationId xmlns:a16="http://schemas.microsoft.com/office/drawing/2014/main" id="{3D925847-7FFD-48EF-A715-142C777EAA2F}"/>
              </a:ext>
            </a:extLst>
          </p:cNvPr>
          <p:cNvSpPr txBox="1">
            <a:spLocks/>
          </p:cNvSpPr>
          <p:nvPr/>
        </p:nvSpPr>
        <p:spPr>
          <a:xfrm>
            <a:off x="704850" y="1562100"/>
            <a:ext cx="2228850" cy="4248150"/>
          </a:xfrm>
          <a:prstGeom prst="rect">
            <a:avLst/>
          </a:prstGeom>
        </p:spPr>
        <p:txBody>
          <a:bodyPr vert="horz" lIns="0" tIns="0" rIns="0" bIns="0" rtlCol="0">
            <a:noAutofit/>
          </a:bodyPr>
          <a:lst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IE" sz="2800"/>
              <a:t>On the Healthy Trinity website can you:</a:t>
            </a:r>
          </a:p>
          <a:p>
            <a:r>
              <a:rPr lang="en-IE" sz="2800"/>
              <a:t>Find what type of bike sharing Trinity has?</a:t>
            </a:r>
          </a:p>
          <a:p>
            <a:endParaRPr lang="en-IE"/>
          </a:p>
        </p:txBody>
      </p:sp>
      <p:pic>
        <p:nvPicPr>
          <p:cNvPr id="4" name="Picture 3">
            <a:extLst>
              <a:ext uri="{FF2B5EF4-FFF2-40B4-BE49-F238E27FC236}">
                <a16:creationId xmlns:a16="http://schemas.microsoft.com/office/drawing/2014/main" id="{82C99AE8-36AA-48F1-9491-7A5614BF32D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933700" y="1562100"/>
            <a:ext cx="6179518" cy="4670144"/>
          </a:xfrm>
          <a:prstGeom prst="rect">
            <a:avLst/>
          </a:prstGeom>
        </p:spPr>
      </p:pic>
    </p:spTree>
    <p:extLst>
      <p:ext uri="{BB962C8B-B14F-4D97-AF65-F5344CB8AC3E}">
        <p14:creationId xmlns:p14="http://schemas.microsoft.com/office/powerpoint/2010/main" val="178010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A7FA6-8BE2-EE3B-02F8-B07ACE0C0252}"/>
              </a:ext>
            </a:extLst>
          </p:cNvPr>
          <p:cNvSpPr>
            <a:spLocks noGrp="1"/>
          </p:cNvSpPr>
          <p:nvPr>
            <p:ph type="title"/>
          </p:nvPr>
        </p:nvSpPr>
        <p:spPr/>
        <p:txBody>
          <a:bodyPr/>
          <a:lstStyle/>
          <a:p>
            <a:r>
              <a:rPr lang="en-IE"/>
              <a:t>Dublin Bikes</a:t>
            </a:r>
          </a:p>
        </p:txBody>
      </p:sp>
      <p:sp>
        <p:nvSpPr>
          <p:cNvPr id="3" name="Content Placeholder 2">
            <a:extLst>
              <a:ext uri="{FF2B5EF4-FFF2-40B4-BE49-F238E27FC236}">
                <a16:creationId xmlns:a16="http://schemas.microsoft.com/office/drawing/2014/main" id="{0ED65F40-D24D-4870-D667-1E9139DEA135}"/>
              </a:ext>
            </a:extLst>
          </p:cNvPr>
          <p:cNvSpPr>
            <a:spLocks noGrp="1"/>
          </p:cNvSpPr>
          <p:nvPr>
            <p:ph idx="1"/>
          </p:nvPr>
        </p:nvSpPr>
        <p:spPr/>
        <p:txBody>
          <a:bodyPr/>
          <a:lstStyle/>
          <a:p>
            <a:endParaRPr lang="en-IE"/>
          </a:p>
        </p:txBody>
      </p:sp>
      <p:pic>
        <p:nvPicPr>
          <p:cNvPr id="5" name="Picture 4">
            <a:extLst>
              <a:ext uri="{FF2B5EF4-FFF2-40B4-BE49-F238E27FC236}">
                <a16:creationId xmlns:a16="http://schemas.microsoft.com/office/drawing/2014/main" id="{2CB370E1-6E88-F404-1FED-FDB35D0B23B2}"/>
              </a:ext>
            </a:extLst>
          </p:cNvPr>
          <p:cNvPicPr>
            <a:picLocks noChangeAspect="1"/>
          </p:cNvPicPr>
          <p:nvPr/>
        </p:nvPicPr>
        <p:blipFill rotWithShape="1">
          <a:blip r:embed="rId2"/>
          <a:srcRect l="1689" t="17557"/>
          <a:stretch/>
        </p:blipFill>
        <p:spPr>
          <a:xfrm>
            <a:off x="84332" y="1040277"/>
            <a:ext cx="8989621" cy="3957749"/>
          </a:xfrm>
          <a:prstGeom prst="rect">
            <a:avLst/>
          </a:prstGeom>
        </p:spPr>
      </p:pic>
      <p:pic>
        <p:nvPicPr>
          <p:cNvPr id="7" name="Picture 6">
            <a:extLst>
              <a:ext uri="{FF2B5EF4-FFF2-40B4-BE49-F238E27FC236}">
                <a16:creationId xmlns:a16="http://schemas.microsoft.com/office/drawing/2014/main" id="{6A615762-97F3-347C-D369-A921E77BE71A}"/>
              </a:ext>
            </a:extLst>
          </p:cNvPr>
          <p:cNvPicPr>
            <a:picLocks noChangeAspect="1"/>
          </p:cNvPicPr>
          <p:nvPr/>
        </p:nvPicPr>
        <p:blipFill rotWithShape="1">
          <a:blip r:embed="rId3"/>
          <a:srcRect l="1689" t="31756" b="22727"/>
          <a:stretch/>
        </p:blipFill>
        <p:spPr>
          <a:xfrm>
            <a:off x="70047" y="4132612"/>
            <a:ext cx="8989621" cy="2185061"/>
          </a:xfrm>
          <a:prstGeom prst="rect">
            <a:avLst/>
          </a:prstGeom>
        </p:spPr>
      </p:pic>
    </p:spTree>
    <p:extLst>
      <p:ext uri="{BB962C8B-B14F-4D97-AF65-F5344CB8AC3E}">
        <p14:creationId xmlns:p14="http://schemas.microsoft.com/office/powerpoint/2010/main" val="3501598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p:blipFill>
        <p:spPr>
          <a:xfrm>
            <a:off x="0" y="1379900"/>
            <a:ext cx="9144000" cy="5118100"/>
          </a:xfrm>
          <a:prstGeom prst="rect">
            <a:avLst/>
          </a:prstGeom>
        </p:spPr>
      </p:pic>
      <p:sp>
        <p:nvSpPr>
          <p:cNvPr id="14" name="Rectangle 13"/>
          <p:cNvSpPr/>
          <p:nvPr/>
        </p:nvSpPr>
        <p:spPr>
          <a:xfrm>
            <a:off x="0" y="0"/>
            <a:ext cx="9144000" cy="1424484"/>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Title 4"/>
          <p:cNvSpPr>
            <a:spLocks noGrp="1"/>
          </p:cNvSpPr>
          <p:nvPr>
            <p:ph type="title"/>
          </p:nvPr>
        </p:nvSpPr>
        <p:spPr/>
        <p:txBody>
          <a:bodyPr/>
          <a:lstStyle/>
          <a:p>
            <a:r>
              <a:rPr lang="en-IE">
                <a:solidFill>
                  <a:schemeClr val="bg2"/>
                </a:solidFill>
              </a:rPr>
              <a:t>What should you do to thrive in Trinity?</a:t>
            </a:r>
          </a:p>
        </p:txBody>
      </p:sp>
      <p:graphicFrame>
        <p:nvGraphicFramePr>
          <p:cNvPr id="3" name="Diagram 2"/>
          <p:cNvGraphicFramePr/>
          <p:nvPr>
            <p:extLst>
              <p:ext uri="{D42A27DB-BD31-4B8C-83A1-F6EECF244321}">
                <p14:modId xmlns:p14="http://schemas.microsoft.com/office/powerpoint/2010/main" val="2873391497"/>
              </p:ext>
            </p:extLst>
          </p:nvPr>
        </p:nvGraphicFramePr>
        <p:xfrm>
          <a:off x="1531143" y="2072861"/>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869207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8452E2C-DA1D-4FEE-9790-19CC3D4047B5}"/>
              </a:ext>
            </a:extLst>
          </p:cNvPr>
          <p:cNvSpPr/>
          <p:nvPr/>
        </p:nvSpPr>
        <p:spPr>
          <a:xfrm>
            <a:off x="0" y="0"/>
            <a:ext cx="9144000" cy="1424484"/>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5" descr="Graphical user interface, diagram&#10;&#10;Description automatically generated">
            <a:extLst>
              <a:ext uri="{FF2B5EF4-FFF2-40B4-BE49-F238E27FC236}">
                <a16:creationId xmlns:a16="http://schemas.microsoft.com/office/drawing/2014/main" id="{1B1F42D7-2575-45A0-B30B-29341CD2547B}"/>
              </a:ext>
            </a:extLst>
          </p:cNvPr>
          <p:cNvPicPr>
            <a:picLocks noGrp="1" noChangeAspect="1"/>
          </p:cNvPicPr>
          <p:nvPr>
            <p:ph type="pic" sz="quarter" idx="12"/>
          </p:nvPr>
        </p:nvPicPr>
        <p:blipFill rotWithShape="1">
          <a:blip r:embed="rId3" cstate="email">
            <a:extLst>
              <a:ext uri="{28A0092B-C50C-407E-A947-70E740481C1C}">
                <a14:useLocalDpi xmlns:a14="http://schemas.microsoft.com/office/drawing/2010/main"/>
              </a:ext>
            </a:extLst>
          </a:blip>
          <a:srcRect/>
          <a:stretch/>
        </p:blipFill>
        <p:spPr>
          <a:xfrm>
            <a:off x="960834" y="948103"/>
            <a:ext cx="7222331" cy="5593768"/>
          </a:xfrm>
        </p:spPr>
      </p:pic>
      <p:sp>
        <p:nvSpPr>
          <p:cNvPr id="10" name="Title 4">
            <a:extLst>
              <a:ext uri="{FF2B5EF4-FFF2-40B4-BE49-F238E27FC236}">
                <a16:creationId xmlns:a16="http://schemas.microsoft.com/office/drawing/2014/main" id="{63A0D6F8-172B-4F4E-A4FE-EFE9C74B11C2}"/>
              </a:ext>
            </a:extLst>
          </p:cNvPr>
          <p:cNvSpPr txBox="1">
            <a:spLocks/>
          </p:cNvSpPr>
          <p:nvPr/>
        </p:nvSpPr>
        <p:spPr>
          <a:xfrm>
            <a:off x="821530" y="150642"/>
            <a:ext cx="7500939" cy="561600"/>
          </a:xfrm>
          <a:prstGeom prst="rect">
            <a:avLst/>
          </a:prstGeom>
        </p:spPr>
        <p:txBody>
          <a:bodyPr vert="horz" lIns="0" tIns="0" rIns="0" bIns="0" rtlCol="0" anchor="b" anchorCtr="0">
            <a:noAutofit/>
          </a:bodyPr>
          <a:lstStyle>
            <a:lvl1pPr algn="l" defTabSz="914400" rtl="0" eaLnBrk="1" latinLnBrk="0" hangingPunct="1">
              <a:spcBef>
                <a:spcPct val="0"/>
              </a:spcBef>
              <a:buNone/>
              <a:defRPr sz="2600" b="1" kern="1200">
                <a:solidFill>
                  <a:schemeClr val="tx1"/>
                </a:solidFill>
                <a:latin typeface="+mj-lt"/>
                <a:ea typeface="+mj-ea"/>
                <a:cs typeface="+mj-cs"/>
              </a:defRPr>
            </a:lvl1pPr>
          </a:lstStyle>
          <a:p>
            <a:r>
              <a:rPr lang="en-IE">
                <a:solidFill>
                  <a:schemeClr val="bg2"/>
                </a:solidFill>
              </a:rPr>
              <a:t>Education is to the brain, what exercise is to the body</a:t>
            </a:r>
          </a:p>
        </p:txBody>
      </p:sp>
    </p:spTree>
    <p:extLst>
      <p:ext uri="{BB962C8B-B14F-4D97-AF65-F5344CB8AC3E}">
        <p14:creationId xmlns:p14="http://schemas.microsoft.com/office/powerpoint/2010/main" val="2083127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6047FC-0AD7-4CEE-8C3F-0731070FDB23}"/>
              </a:ext>
            </a:extLst>
          </p:cNvPr>
          <p:cNvSpPr>
            <a:spLocks noGrp="1"/>
          </p:cNvSpPr>
          <p:nvPr>
            <p:ph type="title"/>
          </p:nvPr>
        </p:nvSpPr>
        <p:spPr>
          <a:xfrm>
            <a:off x="821530" y="564024"/>
            <a:ext cx="7500939" cy="561600"/>
          </a:xfrm>
        </p:spPr>
        <p:txBody>
          <a:bodyPr/>
          <a:lstStyle/>
          <a:p>
            <a:r>
              <a:rPr lang="en-IE" dirty="0"/>
              <a:t>Get Organised – </a:t>
            </a:r>
            <a:r>
              <a:rPr lang="en-IE" dirty="0">
                <a:hlinkClick r:id="rId2"/>
              </a:rPr>
              <a:t>https://www.tcd.ie/healthytrinity/mentalhealth/</a:t>
            </a:r>
            <a:r>
              <a:rPr lang="en-IE" dirty="0"/>
              <a:t> </a:t>
            </a:r>
          </a:p>
        </p:txBody>
      </p:sp>
      <p:sp>
        <p:nvSpPr>
          <p:cNvPr id="6" name="Content Placeholder 2">
            <a:extLst>
              <a:ext uri="{FF2B5EF4-FFF2-40B4-BE49-F238E27FC236}">
                <a16:creationId xmlns:a16="http://schemas.microsoft.com/office/drawing/2014/main" id="{D78AD949-4AD0-4CE3-91FF-80E212FAE7AA}"/>
              </a:ext>
            </a:extLst>
          </p:cNvPr>
          <p:cNvSpPr txBox="1">
            <a:spLocks/>
          </p:cNvSpPr>
          <p:nvPr/>
        </p:nvSpPr>
        <p:spPr>
          <a:xfrm>
            <a:off x="468171" y="2073195"/>
            <a:ext cx="3177554" cy="4248150"/>
          </a:xfrm>
          <a:prstGeom prst="rect">
            <a:avLst/>
          </a:prstGeom>
        </p:spPr>
        <p:txBody>
          <a:bodyPr vert="horz" lIns="0" tIns="0" rIns="0" bIns="0" rtlCol="0">
            <a:noAutofit/>
          </a:bodyPr>
          <a:lst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IE" sz="2400" dirty="0"/>
              <a:t>On the Healthy Trinity website can you:</a:t>
            </a:r>
          </a:p>
          <a:p>
            <a:r>
              <a:rPr lang="en-IE" sz="2400" dirty="0"/>
              <a:t>Identify how many slices are on student counselling service’s overview?</a:t>
            </a:r>
          </a:p>
          <a:p>
            <a:br>
              <a:rPr lang="en-IE" sz="2400" dirty="0"/>
            </a:br>
            <a:r>
              <a:rPr lang="en-IE" sz="2400" dirty="0"/>
              <a:t>PLEASE, ask for help if you need it.</a:t>
            </a:r>
          </a:p>
          <a:p>
            <a:endParaRPr lang="en-IE" dirty="0"/>
          </a:p>
        </p:txBody>
      </p:sp>
      <p:pic>
        <p:nvPicPr>
          <p:cNvPr id="4" name="Picture 3">
            <a:extLst>
              <a:ext uri="{FF2B5EF4-FFF2-40B4-BE49-F238E27FC236}">
                <a16:creationId xmlns:a16="http://schemas.microsoft.com/office/drawing/2014/main" id="{74D8B735-FF88-3008-88F0-018ED83ACD6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132613" y="1534885"/>
            <a:ext cx="5011387" cy="3788230"/>
          </a:xfrm>
          <a:prstGeom prst="rect">
            <a:avLst/>
          </a:prstGeom>
        </p:spPr>
      </p:pic>
    </p:spTree>
    <p:extLst>
      <p:ext uri="{BB962C8B-B14F-4D97-AF65-F5344CB8AC3E}">
        <p14:creationId xmlns:p14="http://schemas.microsoft.com/office/powerpoint/2010/main" val="6068336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1424484"/>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Title 4"/>
          <p:cNvSpPr>
            <a:spLocks noGrp="1"/>
          </p:cNvSpPr>
          <p:nvPr>
            <p:ph type="title"/>
          </p:nvPr>
        </p:nvSpPr>
        <p:spPr/>
        <p:txBody>
          <a:bodyPr/>
          <a:lstStyle/>
          <a:p>
            <a:r>
              <a:rPr lang="en-IE">
                <a:solidFill>
                  <a:schemeClr val="bg2"/>
                </a:solidFill>
              </a:rPr>
              <a:t>Managing your own mental health</a:t>
            </a:r>
          </a:p>
        </p:txBody>
      </p:sp>
      <p:sp>
        <p:nvSpPr>
          <p:cNvPr id="4" name="Picture Placeholder 3">
            <a:extLst>
              <a:ext uri="{FF2B5EF4-FFF2-40B4-BE49-F238E27FC236}">
                <a16:creationId xmlns:a16="http://schemas.microsoft.com/office/drawing/2014/main" id="{B0BAB7F3-968E-9CFF-BF8D-30F367AB01A2}"/>
              </a:ext>
            </a:extLst>
          </p:cNvPr>
          <p:cNvSpPr>
            <a:spLocks noGrp="1"/>
          </p:cNvSpPr>
          <p:nvPr>
            <p:ph type="pic" sz="quarter" idx="12"/>
          </p:nvPr>
        </p:nvSpPr>
        <p:spPr/>
        <p:txBody>
          <a:bodyPr/>
          <a:lstStyle/>
          <a:p>
            <a:endParaRPr lang="en-IE"/>
          </a:p>
        </p:txBody>
      </p:sp>
      <p:pic>
        <p:nvPicPr>
          <p:cNvPr id="8" name="Picture 7">
            <a:extLst>
              <a:ext uri="{FF2B5EF4-FFF2-40B4-BE49-F238E27FC236}">
                <a16:creationId xmlns:a16="http://schemas.microsoft.com/office/drawing/2014/main" id="{6BFDA443-2DAF-3C89-B4C0-90176AF0EDC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1438275"/>
            <a:ext cx="9144000" cy="6733578"/>
          </a:xfrm>
          <a:prstGeom prst="rect">
            <a:avLst/>
          </a:prstGeom>
        </p:spPr>
      </p:pic>
    </p:spTree>
    <p:extLst>
      <p:ext uri="{BB962C8B-B14F-4D97-AF65-F5344CB8AC3E}">
        <p14:creationId xmlns:p14="http://schemas.microsoft.com/office/powerpoint/2010/main" val="1652352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6047FC-0AD7-4CEE-8C3F-0731070FDB23}"/>
              </a:ext>
            </a:extLst>
          </p:cNvPr>
          <p:cNvSpPr>
            <a:spLocks noGrp="1"/>
          </p:cNvSpPr>
          <p:nvPr>
            <p:ph type="title"/>
          </p:nvPr>
        </p:nvSpPr>
        <p:spPr>
          <a:xfrm>
            <a:off x="821530" y="564024"/>
            <a:ext cx="7500939" cy="561600"/>
          </a:xfrm>
        </p:spPr>
        <p:txBody>
          <a:bodyPr/>
          <a:lstStyle/>
          <a:p>
            <a:r>
              <a:rPr lang="en-IE" dirty="0"/>
              <a:t>Get Organised – https://www.tcd.ie/healthytrinity/mental-health/ </a:t>
            </a:r>
          </a:p>
        </p:txBody>
      </p:sp>
      <p:sp>
        <p:nvSpPr>
          <p:cNvPr id="6" name="Content Placeholder 2">
            <a:extLst>
              <a:ext uri="{FF2B5EF4-FFF2-40B4-BE49-F238E27FC236}">
                <a16:creationId xmlns:a16="http://schemas.microsoft.com/office/drawing/2014/main" id="{D78AD949-4AD0-4CE3-91FF-80E212FAE7AA}"/>
              </a:ext>
            </a:extLst>
          </p:cNvPr>
          <p:cNvSpPr txBox="1">
            <a:spLocks/>
          </p:cNvSpPr>
          <p:nvPr/>
        </p:nvSpPr>
        <p:spPr>
          <a:xfrm>
            <a:off x="468171" y="2073195"/>
            <a:ext cx="3177554" cy="4248150"/>
          </a:xfrm>
          <a:prstGeom prst="rect">
            <a:avLst/>
          </a:prstGeom>
        </p:spPr>
        <p:txBody>
          <a:bodyPr vert="horz" lIns="0" tIns="0" rIns="0" bIns="0" rtlCol="0">
            <a:noAutofit/>
          </a:bodyPr>
          <a:lst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IE"/>
              <a:t>On the Healthy Trinity website can you:</a:t>
            </a:r>
          </a:p>
          <a:p>
            <a:r>
              <a:rPr lang="en-IE"/>
              <a:t>How many levels of mental health are there?</a:t>
            </a:r>
          </a:p>
          <a:p>
            <a:br>
              <a:rPr lang="en-IE"/>
            </a:br>
            <a:r>
              <a:rPr lang="en-IE"/>
              <a:t>PLEASE, ask for help if you need it.</a:t>
            </a:r>
          </a:p>
          <a:p>
            <a:endParaRPr lang="en-IE"/>
          </a:p>
        </p:txBody>
      </p:sp>
      <p:pic>
        <p:nvPicPr>
          <p:cNvPr id="4" name="Picture 3">
            <a:extLst>
              <a:ext uri="{FF2B5EF4-FFF2-40B4-BE49-F238E27FC236}">
                <a16:creationId xmlns:a16="http://schemas.microsoft.com/office/drawing/2014/main" id="{74D8B735-FF88-3008-88F0-018ED83ACD63}"/>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132613" y="1534885"/>
            <a:ext cx="5011387" cy="3788230"/>
          </a:xfrm>
          <a:prstGeom prst="rect">
            <a:avLst/>
          </a:prstGeom>
        </p:spPr>
      </p:pic>
    </p:spTree>
    <p:extLst>
      <p:ext uri="{BB962C8B-B14F-4D97-AF65-F5344CB8AC3E}">
        <p14:creationId xmlns:p14="http://schemas.microsoft.com/office/powerpoint/2010/main" val="37157680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FE5D2-9771-421C-A80C-DB338BF8D7B5}"/>
              </a:ext>
            </a:extLst>
          </p:cNvPr>
          <p:cNvSpPr>
            <a:spLocks noGrp="1"/>
          </p:cNvSpPr>
          <p:nvPr>
            <p:ph type="title"/>
          </p:nvPr>
        </p:nvSpPr>
        <p:spPr>
          <a:xfrm>
            <a:off x="685801" y="941362"/>
            <a:ext cx="4284570" cy="421200"/>
          </a:xfrm>
        </p:spPr>
        <p:txBody>
          <a:bodyPr/>
          <a:lstStyle/>
          <a:p>
            <a:r>
              <a:rPr lang="en-IE"/>
              <a:t>Question to the group</a:t>
            </a:r>
          </a:p>
        </p:txBody>
      </p:sp>
      <p:sp>
        <p:nvSpPr>
          <p:cNvPr id="3" name="Content Placeholder 2">
            <a:extLst>
              <a:ext uri="{FF2B5EF4-FFF2-40B4-BE49-F238E27FC236}">
                <a16:creationId xmlns:a16="http://schemas.microsoft.com/office/drawing/2014/main" id="{3FE49D0F-7E38-4E3D-A900-EC9917B5AA9E}"/>
              </a:ext>
            </a:extLst>
          </p:cNvPr>
          <p:cNvSpPr>
            <a:spLocks noGrp="1"/>
          </p:cNvSpPr>
          <p:nvPr>
            <p:ph idx="1"/>
          </p:nvPr>
        </p:nvSpPr>
        <p:spPr>
          <a:xfrm>
            <a:off x="685801" y="1906121"/>
            <a:ext cx="4427444" cy="3427393"/>
          </a:xfrm>
        </p:spPr>
        <p:txBody>
          <a:bodyPr/>
          <a:lstStyle/>
          <a:p>
            <a:r>
              <a:rPr lang="en-IE" sz="3200" b="0"/>
              <a:t>What is the primary protective factor from crises consistently recognised in both research and evidence based practice</a:t>
            </a:r>
          </a:p>
          <a:p>
            <a:endParaRPr lang="en-IE" sz="2700" b="0"/>
          </a:p>
          <a:p>
            <a:pPr algn="r"/>
            <a:r>
              <a:rPr lang="en-IE" sz="1800" b="0"/>
              <a:t>HSE Guidance Document 2014 </a:t>
            </a:r>
            <a:endParaRPr lang="en-IE" sz="1800"/>
          </a:p>
        </p:txBody>
      </p:sp>
      <p:pic>
        <p:nvPicPr>
          <p:cNvPr id="4" name="Picture 3" descr="A picture containing drawing&#10;&#10;Description automatically generated">
            <a:extLst>
              <a:ext uri="{FF2B5EF4-FFF2-40B4-BE49-F238E27FC236}">
                <a16:creationId xmlns:a16="http://schemas.microsoft.com/office/drawing/2014/main" id="{5227B5E1-4F11-4003-92BC-E0BE587FDB6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29225" y="857250"/>
            <a:ext cx="3914775" cy="4873500"/>
          </a:xfrm>
          <a:prstGeom prst="rect">
            <a:avLst/>
          </a:prstGeom>
        </p:spPr>
      </p:pic>
    </p:spTree>
    <p:extLst>
      <p:ext uri="{BB962C8B-B14F-4D97-AF65-F5344CB8AC3E}">
        <p14:creationId xmlns:p14="http://schemas.microsoft.com/office/powerpoint/2010/main" val="25421171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group of people standing in a street&#10;&#10;Description automatically generated">
            <a:extLst>
              <a:ext uri="{FF2B5EF4-FFF2-40B4-BE49-F238E27FC236}">
                <a16:creationId xmlns:a16="http://schemas.microsoft.com/office/drawing/2014/main" id="{87045B18-7B96-3BA1-4DE5-4878240C0DE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42297" y="1909701"/>
            <a:ext cx="3922197" cy="2614798"/>
          </a:xfrm>
          <a:prstGeom prst="rect">
            <a:avLst/>
          </a:prstGeom>
        </p:spPr>
      </p:pic>
      <p:sp>
        <p:nvSpPr>
          <p:cNvPr id="2" name="Title 1">
            <a:extLst>
              <a:ext uri="{FF2B5EF4-FFF2-40B4-BE49-F238E27FC236}">
                <a16:creationId xmlns:a16="http://schemas.microsoft.com/office/drawing/2014/main" id="{483AAB67-578A-4C31-87E2-252957E96B2D}"/>
              </a:ext>
            </a:extLst>
          </p:cNvPr>
          <p:cNvSpPr>
            <a:spLocks noGrp="1"/>
          </p:cNvSpPr>
          <p:nvPr>
            <p:ph type="title"/>
          </p:nvPr>
        </p:nvSpPr>
        <p:spPr/>
        <p:txBody>
          <a:bodyPr/>
          <a:lstStyle/>
          <a:p>
            <a:r>
              <a:rPr lang="en-IE"/>
              <a:t>Social supports</a:t>
            </a:r>
          </a:p>
        </p:txBody>
      </p:sp>
      <p:sp>
        <p:nvSpPr>
          <p:cNvPr id="3" name="Content Placeholder 2">
            <a:extLst>
              <a:ext uri="{FF2B5EF4-FFF2-40B4-BE49-F238E27FC236}">
                <a16:creationId xmlns:a16="http://schemas.microsoft.com/office/drawing/2014/main" id="{9B0E5575-CDF4-4048-9D11-1A4F866CBA74}"/>
              </a:ext>
            </a:extLst>
          </p:cNvPr>
          <p:cNvSpPr>
            <a:spLocks noGrp="1"/>
          </p:cNvSpPr>
          <p:nvPr>
            <p:ph idx="1"/>
          </p:nvPr>
        </p:nvSpPr>
        <p:spPr>
          <a:xfrm>
            <a:off x="704850" y="921600"/>
            <a:ext cx="4355166" cy="5412525"/>
          </a:xfrm>
        </p:spPr>
        <p:txBody>
          <a:bodyPr/>
          <a:lstStyle/>
          <a:p>
            <a:r>
              <a:rPr lang="en-IE" b="0"/>
              <a:t>The primary protective factor consistently recognised in both research and evidence based practice is that of </a:t>
            </a:r>
            <a:r>
              <a:rPr lang="en-IE" sz="2700">
                <a:solidFill>
                  <a:srgbClr val="002060"/>
                </a:solidFill>
              </a:rPr>
              <a:t>social supports.</a:t>
            </a:r>
          </a:p>
          <a:p>
            <a:pPr marL="257175" indent="-257175">
              <a:buFontTx/>
              <a:buChar char="-"/>
            </a:pPr>
            <a:r>
              <a:rPr lang="en-IE" b="0"/>
              <a:t>Buffer the effects of stress </a:t>
            </a:r>
          </a:p>
          <a:p>
            <a:pPr marL="257175" indent="-257175">
              <a:buFontTx/>
              <a:buChar char="-"/>
            </a:pPr>
            <a:r>
              <a:rPr lang="en-IE" b="0"/>
              <a:t>Can reduce the prevalence of distress and psychological symptoms, including depression and anxiety</a:t>
            </a:r>
          </a:p>
          <a:p>
            <a:pPr marL="257175" indent="-257175">
              <a:buFontTx/>
              <a:buChar char="-"/>
            </a:pPr>
            <a:r>
              <a:rPr lang="en-IE" b="0"/>
              <a:t>Lack of social support proved to be one of the strongest risk factors for PTSD</a:t>
            </a:r>
          </a:p>
          <a:p>
            <a:pPr marL="257175" indent="-257175">
              <a:buFontTx/>
              <a:buChar char="-"/>
            </a:pPr>
            <a:r>
              <a:rPr lang="en-IE" b="0"/>
              <a:t>Generally, Social isolation associated with: </a:t>
            </a:r>
          </a:p>
          <a:p>
            <a:pPr lvl="1" indent="0">
              <a:buNone/>
            </a:pPr>
            <a:r>
              <a:rPr lang="en-IE" b="0"/>
              <a:t>depression, anxiety, schizophrenia, suicide, dementia, Alzheimer's disease</a:t>
            </a:r>
          </a:p>
          <a:p>
            <a:endParaRPr lang="en-IE" b="0"/>
          </a:p>
          <a:p>
            <a:pPr marL="257175" indent="-257175">
              <a:buFontTx/>
              <a:buChar char="-"/>
            </a:pPr>
            <a:endParaRPr lang="en-IE">
              <a:solidFill>
                <a:srgbClr val="002060"/>
              </a:solidFill>
            </a:endParaRPr>
          </a:p>
        </p:txBody>
      </p:sp>
      <p:pic>
        <p:nvPicPr>
          <p:cNvPr id="6" name="Picture 5" descr="A group of people outside&#10;&#10;Description automatically generated">
            <a:extLst>
              <a:ext uri="{FF2B5EF4-FFF2-40B4-BE49-F238E27FC236}">
                <a16:creationId xmlns:a16="http://schemas.microsoft.com/office/drawing/2014/main" id="{7E2E82BC-93E9-4D82-C8E1-C335F9A639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42297" y="0"/>
            <a:ext cx="3901703" cy="2194708"/>
          </a:xfrm>
          <a:prstGeom prst="rect">
            <a:avLst/>
          </a:prstGeom>
        </p:spPr>
      </p:pic>
      <p:pic>
        <p:nvPicPr>
          <p:cNvPr id="13" name="Picture 12" descr="A person playing pool with a cue stick&#10;&#10;Description automatically generated">
            <a:extLst>
              <a:ext uri="{FF2B5EF4-FFF2-40B4-BE49-F238E27FC236}">
                <a16:creationId xmlns:a16="http://schemas.microsoft.com/office/drawing/2014/main" id="{9704EC14-E031-C49E-3915-0ADB0055745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25058" y="4277823"/>
            <a:ext cx="3922197" cy="2610964"/>
          </a:xfrm>
          <a:prstGeom prst="rect">
            <a:avLst/>
          </a:prstGeom>
        </p:spPr>
      </p:pic>
    </p:spTree>
    <p:extLst>
      <p:ext uri="{BB962C8B-B14F-4D97-AF65-F5344CB8AC3E}">
        <p14:creationId xmlns:p14="http://schemas.microsoft.com/office/powerpoint/2010/main" val="15299359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6B5A4-B9A7-4DBE-BE13-7EC80D42C562}"/>
              </a:ext>
            </a:extLst>
          </p:cNvPr>
          <p:cNvSpPr>
            <a:spLocks noGrp="1"/>
          </p:cNvSpPr>
          <p:nvPr>
            <p:ph type="title"/>
          </p:nvPr>
        </p:nvSpPr>
        <p:spPr/>
        <p:txBody>
          <a:bodyPr/>
          <a:lstStyle/>
          <a:p>
            <a:r>
              <a:rPr lang="en-IE" dirty="0"/>
              <a:t>Get Organised –</a:t>
            </a:r>
            <a:br>
              <a:rPr lang="en-IE" dirty="0"/>
            </a:br>
            <a:r>
              <a:rPr lang="en-IE" dirty="0"/>
              <a:t>www.tcd.ie/students/clubs-societies/</a:t>
            </a:r>
          </a:p>
        </p:txBody>
      </p:sp>
      <p:sp>
        <p:nvSpPr>
          <p:cNvPr id="6" name="Content Placeholder 2">
            <a:extLst>
              <a:ext uri="{FF2B5EF4-FFF2-40B4-BE49-F238E27FC236}">
                <a16:creationId xmlns:a16="http://schemas.microsoft.com/office/drawing/2014/main" id="{3D925847-7FFD-48EF-A715-142C777EAA2F}"/>
              </a:ext>
            </a:extLst>
          </p:cNvPr>
          <p:cNvSpPr txBox="1">
            <a:spLocks/>
          </p:cNvSpPr>
          <p:nvPr/>
        </p:nvSpPr>
        <p:spPr>
          <a:xfrm>
            <a:off x="704850" y="1562100"/>
            <a:ext cx="2038349" cy="4248150"/>
          </a:xfrm>
          <a:prstGeom prst="rect">
            <a:avLst/>
          </a:prstGeom>
        </p:spPr>
        <p:txBody>
          <a:bodyPr vert="horz" lIns="0" tIns="0" rIns="0" bIns="0" rtlCol="0">
            <a:noAutofit/>
          </a:bodyPr>
          <a:lst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IE" sz="2400"/>
              <a:t>On the Student Life website can you:</a:t>
            </a:r>
          </a:p>
          <a:p>
            <a:r>
              <a:rPr lang="en-IE" sz="2400"/>
              <a:t>In pairs, choose a club or society you would never normally join?</a:t>
            </a:r>
          </a:p>
          <a:p>
            <a:endParaRPr lang="en-IE"/>
          </a:p>
        </p:txBody>
      </p:sp>
      <p:pic>
        <p:nvPicPr>
          <p:cNvPr id="5" name="Picture 4">
            <a:extLst>
              <a:ext uri="{FF2B5EF4-FFF2-40B4-BE49-F238E27FC236}">
                <a16:creationId xmlns:a16="http://schemas.microsoft.com/office/drawing/2014/main" id="{6CBCD799-72F6-4E21-BABA-497F3863A49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54213"/>
          <a:stretch/>
        </p:blipFill>
        <p:spPr>
          <a:xfrm>
            <a:off x="2743199" y="2422566"/>
            <a:ext cx="6400801" cy="1843892"/>
          </a:xfrm>
          <a:prstGeom prst="rect">
            <a:avLst/>
          </a:prstGeom>
        </p:spPr>
      </p:pic>
    </p:spTree>
    <p:extLst>
      <p:ext uri="{BB962C8B-B14F-4D97-AF65-F5344CB8AC3E}">
        <p14:creationId xmlns:p14="http://schemas.microsoft.com/office/powerpoint/2010/main" val="3557866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EAE532D-8BB1-4562-BE30-3BAE83689A89}"/>
              </a:ext>
            </a:extLst>
          </p:cNvPr>
          <p:cNvSpPr/>
          <p:nvPr/>
        </p:nvSpPr>
        <p:spPr>
          <a:xfrm>
            <a:off x="0" y="0"/>
            <a:ext cx="9144000" cy="1424484"/>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Title 2">
            <a:extLst>
              <a:ext uri="{FF2B5EF4-FFF2-40B4-BE49-F238E27FC236}">
                <a16:creationId xmlns:a16="http://schemas.microsoft.com/office/drawing/2014/main" id="{F4D49C44-2502-4502-B2A1-05FA45F9D0D3}"/>
              </a:ext>
            </a:extLst>
          </p:cNvPr>
          <p:cNvSpPr>
            <a:spLocks noGrp="1"/>
          </p:cNvSpPr>
          <p:nvPr>
            <p:ph type="title"/>
          </p:nvPr>
        </p:nvSpPr>
        <p:spPr/>
        <p:txBody>
          <a:bodyPr/>
          <a:lstStyle/>
          <a:p>
            <a:r>
              <a:rPr lang="en-IE">
                <a:solidFill>
                  <a:schemeClr val="bg1"/>
                </a:solidFill>
              </a:rPr>
              <a:t>Get Organised – </a:t>
            </a:r>
            <a:r>
              <a:rPr lang="en-IE">
                <a:solidFill>
                  <a:schemeClr val="bg1"/>
                </a:solidFill>
                <a:hlinkClick r:id="rId3">
                  <a:extLst>
                    <a:ext uri="{A12FA001-AC4F-418D-AE19-62706E023703}">
                      <ahyp:hlinkClr xmlns:ahyp="http://schemas.microsoft.com/office/drawing/2018/hyperlinkcolor" val="tx"/>
                    </a:ext>
                  </a:extLst>
                </a:hlinkClick>
              </a:rPr>
              <a:t>www.tcd.ie/collegehealth</a:t>
            </a:r>
            <a:r>
              <a:rPr lang="en-IE">
                <a:solidFill>
                  <a:schemeClr val="bg1"/>
                </a:solidFill>
              </a:rPr>
              <a:t> </a:t>
            </a:r>
          </a:p>
        </p:txBody>
      </p:sp>
      <p:sp>
        <p:nvSpPr>
          <p:cNvPr id="8" name="Content Placeholder 2">
            <a:extLst>
              <a:ext uri="{FF2B5EF4-FFF2-40B4-BE49-F238E27FC236}">
                <a16:creationId xmlns:a16="http://schemas.microsoft.com/office/drawing/2014/main" id="{12DFE60A-5EE8-4788-9FBC-C1F2B2E52D3E}"/>
              </a:ext>
            </a:extLst>
          </p:cNvPr>
          <p:cNvSpPr txBox="1">
            <a:spLocks/>
          </p:cNvSpPr>
          <p:nvPr/>
        </p:nvSpPr>
        <p:spPr>
          <a:xfrm>
            <a:off x="468171" y="2073195"/>
            <a:ext cx="2038349" cy="4248150"/>
          </a:xfrm>
          <a:prstGeom prst="rect">
            <a:avLst/>
          </a:prstGeom>
        </p:spPr>
        <p:txBody>
          <a:bodyPr vert="horz" lIns="0" tIns="0" rIns="0" bIns="0" rtlCol="0">
            <a:noAutofit/>
          </a:bodyPr>
          <a:lst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IE"/>
              <a:t>On the College Health website can you:</a:t>
            </a:r>
          </a:p>
          <a:p>
            <a:r>
              <a:rPr lang="en-IE"/>
              <a:t>Figure out how to book an appointment for mental health?</a:t>
            </a:r>
          </a:p>
          <a:p>
            <a:endParaRPr lang="en-IE"/>
          </a:p>
          <a:p>
            <a:r>
              <a:rPr lang="en-IE"/>
              <a:t>PLEASE, ask for help if you need it.</a:t>
            </a:r>
          </a:p>
          <a:p>
            <a:endParaRPr lang="en-IE"/>
          </a:p>
        </p:txBody>
      </p:sp>
      <p:pic>
        <p:nvPicPr>
          <p:cNvPr id="11" name="Picture 10" descr="A building with a metal railing&#10;&#10;Description automatically generated">
            <a:extLst>
              <a:ext uri="{FF2B5EF4-FFF2-40B4-BE49-F238E27FC236}">
                <a16:creationId xmlns:a16="http://schemas.microsoft.com/office/drawing/2014/main" id="{C29BEFA7-E3C6-3734-7DF5-9EB95107807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17473" y="955964"/>
            <a:ext cx="4426527" cy="5902036"/>
          </a:xfrm>
          <a:prstGeom prst="rect">
            <a:avLst/>
          </a:prstGeom>
        </p:spPr>
      </p:pic>
    </p:spTree>
    <p:extLst>
      <p:ext uri="{BB962C8B-B14F-4D97-AF65-F5344CB8AC3E}">
        <p14:creationId xmlns:p14="http://schemas.microsoft.com/office/powerpoint/2010/main" val="1313976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p:blipFill>
        <p:spPr>
          <a:xfrm>
            <a:off x="0" y="1379900"/>
            <a:ext cx="9144000" cy="5118100"/>
          </a:xfrm>
          <a:prstGeom prst="rect">
            <a:avLst/>
          </a:prstGeom>
        </p:spPr>
      </p:pic>
      <p:sp>
        <p:nvSpPr>
          <p:cNvPr id="14" name="Rectangle 13"/>
          <p:cNvSpPr/>
          <p:nvPr/>
        </p:nvSpPr>
        <p:spPr>
          <a:xfrm>
            <a:off x="0" y="0"/>
            <a:ext cx="9144000" cy="1424484"/>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Title 4"/>
          <p:cNvSpPr>
            <a:spLocks noGrp="1"/>
          </p:cNvSpPr>
          <p:nvPr>
            <p:ph type="title"/>
          </p:nvPr>
        </p:nvSpPr>
        <p:spPr/>
        <p:txBody>
          <a:bodyPr/>
          <a:lstStyle/>
          <a:p>
            <a:r>
              <a:rPr lang="en-IE">
                <a:solidFill>
                  <a:schemeClr val="bg2"/>
                </a:solidFill>
              </a:rPr>
              <a:t>What should you do to thrive in Trinity?</a:t>
            </a:r>
          </a:p>
        </p:txBody>
      </p:sp>
      <p:graphicFrame>
        <p:nvGraphicFramePr>
          <p:cNvPr id="3" name="Diagram 2"/>
          <p:cNvGraphicFramePr/>
          <p:nvPr>
            <p:extLst>
              <p:ext uri="{D42A27DB-BD31-4B8C-83A1-F6EECF244321}">
                <p14:modId xmlns:p14="http://schemas.microsoft.com/office/powerpoint/2010/main" val="2749353312"/>
              </p:ext>
            </p:extLst>
          </p:nvPr>
        </p:nvGraphicFramePr>
        <p:xfrm>
          <a:off x="1531143" y="2072861"/>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761279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2CD27FC-A772-445A-9C35-84BBFAA9F2E8}"/>
              </a:ext>
            </a:extLst>
          </p:cNvPr>
          <p:cNvSpPr/>
          <p:nvPr/>
        </p:nvSpPr>
        <p:spPr>
          <a:xfrm>
            <a:off x="0" y="0"/>
            <a:ext cx="9144000" cy="1424484"/>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Title 2">
            <a:extLst>
              <a:ext uri="{FF2B5EF4-FFF2-40B4-BE49-F238E27FC236}">
                <a16:creationId xmlns:a16="http://schemas.microsoft.com/office/drawing/2014/main" id="{899C1D7A-854E-4840-B921-2AB3CAEB023B}"/>
              </a:ext>
            </a:extLst>
          </p:cNvPr>
          <p:cNvSpPr>
            <a:spLocks noGrp="1"/>
          </p:cNvSpPr>
          <p:nvPr>
            <p:ph type="title"/>
          </p:nvPr>
        </p:nvSpPr>
        <p:spPr/>
        <p:txBody>
          <a:bodyPr/>
          <a:lstStyle/>
          <a:p>
            <a:r>
              <a:rPr lang="en-IE">
                <a:solidFill>
                  <a:schemeClr val="bg1"/>
                </a:solidFill>
              </a:rPr>
              <a:t>Tobacco – Trinity is a tobacco free campus</a:t>
            </a:r>
          </a:p>
        </p:txBody>
      </p:sp>
      <p:pic>
        <p:nvPicPr>
          <p:cNvPr id="6" name="Picture 5" descr="Diagram&#10;&#10;Description automatically generated">
            <a:extLst>
              <a:ext uri="{FF2B5EF4-FFF2-40B4-BE49-F238E27FC236}">
                <a16:creationId xmlns:a16="http://schemas.microsoft.com/office/drawing/2014/main" id="{97EBEF24-8E2A-434F-97E4-FE6F893CDD3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7342" y="1784484"/>
            <a:ext cx="6914790" cy="4260628"/>
          </a:xfrm>
          <a:prstGeom prst="rect">
            <a:avLst/>
          </a:prstGeom>
        </p:spPr>
      </p:pic>
      <p:sp>
        <p:nvSpPr>
          <p:cNvPr id="8" name="Content Placeholder 2">
            <a:extLst>
              <a:ext uri="{FF2B5EF4-FFF2-40B4-BE49-F238E27FC236}">
                <a16:creationId xmlns:a16="http://schemas.microsoft.com/office/drawing/2014/main" id="{B135651E-0BC5-486E-8938-20B1DD7DA9E6}"/>
              </a:ext>
            </a:extLst>
          </p:cNvPr>
          <p:cNvSpPr txBox="1">
            <a:spLocks/>
          </p:cNvSpPr>
          <p:nvPr/>
        </p:nvSpPr>
        <p:spPr>
          <a:xfrm>
            <a:off x="6948309" y="2156962"/>
            <a:ext cx="2038349" cy="4248150"/>
          </a:xfrm>
          <a:prstGeom prst="rect">
            <a:avLst/>
          </a:prstGeom>
        </p:spPr>
        <p:txBody>
          <a:bodyPr vert="horz" lIns="0" tIns="0" rIns="0" bIns="0" rtlCol="0">
            <a:noAutofit/>
          </a:bodyPr>
          <a:lst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IE"/>
              <a:t>Ongoing support to quit</a:t>
            </a:r>
          </a:p>
          <a:p>
            <a:r>
              <a:rPr lang="en-IE"/>
              <a:t>50% of smokers in Trinity start at &gt;18 years of age. </a:t>
            </a:r>
          </a:p>
          <a:p>
            <a:r>
              <a:rPr lang="en-IE"/>
              <a:t>Will you start smoking in Trinity?</a:t>
            </a:r>
          </a:p>
          <a:p>
            <a:endParaRPr lang="en-IE"/>
          </a:p>
        </p:txBody>
      </p:sp>
    </p:spTree>
    <p:extLst>
      <p:ext uri="{BB962C8B-B14F-4D97-AF65-F5344CB8AC3E}">
        <p14:creationId xmlns:p14="http://schemas.microsoft.com/office/powerpoint/2010/main" val="38931052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2CD27FC-A772-445A-9C35-84BBFAA9F2E8}"/>
              </a:ext>
            </a:extLst>
          </p:cNvPr>
          <p:cNvSpPr/>
          <p:nvPr/>
        </p:nvSpPr>
        <p:spPr>
          <a:xfrm>
            <a:off x="0" y="0"/>
            <a:ext cx="9144000" cy="1424484"/>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Title 2">
            <a:extLst>
              <a:ext uri="{FF2B5EF4-FFF2-40B4-BE49-F238E27FC236}">
                <a16:creationId xmlns:a16="http://schemas.microsoft.com/office/drawing/2014/main" id="{899C1D7A-854E-4840-B921-2AB3CAEB023B}"/>
              </a:ext>
            </a:extLst>
          </p:cNvPr>
          <p:cNvSpPr>
            <a:spLocks noGrp="1"/>
          </p:cNvSpPr>
          <p:nvPr>
            <p:ph type="title"/>
          </p:nvPr>
        </p:nvSpPr>
        <p:spPr>
          <a:xfrm>
            <a:off x="821530" y="596552"/>
            <a:ext cx="7500939" cy="561600"/>
          </a:xfrm>
        </p:spPr>
        <p:txBody>
          <a:bodyPr/>
          <a:lstStyle/>
          <a:p>
            <a:r>
              <a:rPr lang="en-IE">
                <a:solidFill>
                  <a:schemeClr val="bg1"/>
                </a:solidFill>
              </a:rPr>
              <a:t>Vaping on campus</a:t>
            </a:r>
          </a:p>
        </p:txBody>
      </p:sp>
      <p:sp>
        <p:nvSpPr>
          <p:cNvPr id="8" name="Content Placeholder 2">
            <a:extLst>
              <a:ext uri="{FF2B5EF4-FFF2-40B4-BE49-F238E27FC236}">
                <a16:creationId xmlns:a16="http://schemas.microsoft.com/office/drawing/2014/main" id="{C396C88E-8A54-4302-8E5D-231936207BD8}"/>
              </a:ext>
            </a:extLst>
          </p:cNvPr>
          <p:cNvSpPr txBox="1">
            <a:spLocks/>
          </p:cNvSpPr>
          <p:nvPr/>
        </p:nvSpPr>
        <p:spPr>
          <a:xfrm>
            <a:off x="676895" y="2141316"/>
            <a:ext cx="4560123" cy="3404461"/>
          </a:xfrm>
          <a:prstGeom prst="rect">
            <a:avLst/>
          </a:prstGeom>
        </p:spPr>
        <p:txBody>
          <a:bodyPr vert="horz" lIns="0" tIns="0" rIns="0" bIns="0" rtlCol="0">
            <a:noAutofit/>
          </a:bodyPr>
          <a:lst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IE" sz="2800"/>
              <a:t>Show of hands</a:t>
            </a:r>
          </a:p>
          <a:p>
            <a:r>
              <a:rPr lang="en-IE" sz="2800"/>
              <a:t>Should vaping be allowed outdoors on campus?</a:t>
            </a:r>
          </a:p>
          <a:p>
            <a:endParaRPr lang="en-IE" sz="2800"/>
          </a:p>
          <a:p>
            <a:r>
              <a:rPr lang="en-IE" sz="2800"/>
              <a:t>Disposable vapes to be banned by government</a:t>
            </a:r>
          </a:p>
        </p:txBody>
      </p:sp>
      <p:pic>
        <p:nvPicPr>
          <p:cNvPr id="2" name="Picture 1" descr="EAUC : Becoming tobacco and vape free – a whole university response to  e-cigarettes for a healthy planet and healthy people">
            <a:extLst>
              <a:ext uri="{FF2B5EF4-FFF2-40B4-BE49-F238E27FC236}">
                <a16:creationId xmlns:a16="http://schemas.microsoft.com/office/drawing/2014/main" id="{A6B0C12C-6C63-FF31-EA27-D63A53774A84}"/>
              </a:ext>
            </a:extLst>
          </p:cNvPr>
          <p:cNvPicPr>
            <a:picLocks noChangeAspect="1"/>
          </p:cNvPicPr>
          <p:nvPr/>
        </p:nvPicPr>
        <p:blipFill>
          <a:blip r:embed="rId2"/>
          <a:stretch>
            <a:fillRect/>
          </a:stretch>
        </p:blipFill>
        <p:spPr>
          <a:xfrm>
            <a:off x="4765626" y="2001428"/>
            <a:ext cx="4378374" cy="2918916"/>
          </a:xfrm>
          <a:prstGeom prst="rect">
            <a:avLst/>
          </a:prstGeom>
        </p:spPr>
      </p:pic>
    </p:spTree>
    <p:extLst>
      <p:ext uri="{BB962C8B-B14F-4D97-AF65-F5344CB8AC3E}">
        <p14:creationId xmlns:p14="http://schemas.microsoft.com/office/powerpoint/2010/main" val="23822627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2CD27FC-A772-445A-9C35-84BBFAA9F2E8}"/>
              </a:ext>
            </a:extLst>
          </p:cNvPr>
          <p:cNvSpPr/>
          <p:nvPr/>
        </p:nvSpPr>
        <p:spPr>
          <a:xfrm>
            <a:off x="0" y="0"/>
            <a:ext cx="9144000" cy="1424484"/>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Title 2">
            <a:extLst>
              <a:ext uri="{FF2B5EF4-FFF2-40B4-BE49-F238E27FC236}">
                <a16:creationId xmlns:a16="http://schemas.microsoft.com/office/drawing/2014/main" id="{899C1D7A-854E-4840-B921-2AB3CAEB023B}"/>
              </a:ext>
            </a:extLst>
          </p:cNvPr>
          <p:cNvSpPr>
            <a:spLocks noGrp="1"/>
          </p:cNvSpPr>
          <p:nvPr>
            <p:ph type="title"/>
          </p:nvPr>
        </p:nvSpPr>
        <p:spPr>
          <a:xfrm>
            <a:off x="821530" y="596552"/>
            <a:ext cx="7500939" cy="561600"/>
          </a:xfrm>
        </p:spPr>
        <p:txBody>
          <a:bodyPr/>
          <a:lstStyle/>
          <a:p>
            <a:r>
              <a:rPr lang="en-IE" dirty="0">
                <a:solidFill>
                  <a:schemeClr val="bg1"/>
                </a:solidFill>
              </a:rPr>
              <a:t>Get Organised – https://www.tcd.ie/healthytrinity/smoking/</a:t>
            </a:r>
          </a:p>
        </p:txBody>
      </p:sp>
      <p:pic>
        <p:nvPicPr>
          <p:cNvPr id="4" name="Picture 3">
            <a:extLst>
              <a:ext uri="{FF2B5EF4-FFF2-40B4-BE49-F238E27FC236}">
                <a16:creationId xmlns:a16="http://schemas.microsoft.com/office/drawing/2014/main" id="{CBB4A1FD-713D-47B6-BB46-D52DCF5D950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62045" y="1453420"/>
            <a:ext cx="6216679" cy="4947379"/>
          </a:xfrm>
          <a:prstGeom prst="rect">
            <a:avLst/>
          </a:prstGeom>
        </p:spPr>
      </p:pic>
      <p:sp>
        <p:nvSpPr>
          <p:cNvPr id="8" name="Content Placeholder 2">
            <a:extLst>
              <a:ext uri="{FF2B5EF4-FFF2-40B4-BE49-F238E27FC236}">
                <a16:creationId xmlns:a16="http://schemas.microsoft.com/office/drawing/2014/main" id="{C396C88E-8A54-4302-8E5D-231936207BD8}"/>
              </a:ext>
            </a:extLst>
          </p:cNvPr>
          <p:cNvSpPr txBox="1">
            <a:spLocks/>
          </p:cNvSpPr>
          <p:nvPr/>
        </p:nvSpPr>
        <p:spPr>
          <a:xfrm>
            <a:off x="6948309" y="2141316"/>
            <a:ext cx="2038349" cy="3159889"/>
          </a:xfrm>
          <a:prstGeom prst="rect">
            <a:avLst/>
          </a:prstGeom>
        </p:spPr>
        <p:txBody>
          <a:bodyPr vert="horz" lIns="0" tIns="0" rIns="0" bIns="0" rtlCol="0">
            <a:noAutofit/>
          </a:bodyPr>
          <a:lst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IE"/>
              <a:t>On the Healthy Trinity website can you:</a:t>
            </a:r>
          </a:p>
          <a:p>
            <a:r>
              <a:rPr lang="en-IE"/>
              <a:t>Find where the  smoking areas are on campus?</a:t>
            </a:r>
          </a:p>
          <a:p>
            <a:endParaRPr lang="en-IE"/>
          </a:p>
        </p:txBody>
      </p:sp>
    </p:spTree>
    <p:extLst>
      <p:ext uri="{BB962C8B-B14F-4D97-AF65-F5344CB8AC3E}">
        <p14:creationId xmlns:p14="http://schemas.microsoft.com/office/powerpoint/2010/main" val="16538224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p:blipFill>
        <p:spPr>
          <a:xfrm>
            <a:off x="0" y="1379900"/>
            <a:ext cx="9144000" cy="5118100"/>
          </a:xfrm>
          <a:prstGeom prst="rect">
            <a:avLst/>
          </a:prstGeom>
        </p:spPr>
      </p:pic>
      <p:sp>
        <p:nvSpPr>
          <p:cNvPr id="14" name="Rectangle 13"/>
          <p:cNvSpPr/>
          <p:nvPr/>
        </p:nvSpPr>
        <p:spPr>
          <a:xfrm>
            <a:off x="0" y="0"/>
            <a:ext cx="9144000" cy="1424484"/>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Title 4"/>
          <p:cNvSpPr>
            <a:spLocks noGrp="1"/>
          </p:cNvSpPr>
          <p:nvPr>
            <p:ph type="title"/>
          </p:nvPr>
        </p:nvSpPr>
        <p:spPr/>
        <p:txBody>
          <a:bodyPr/>
          <a:lstStyle/>
          <a:p>
            <a:r>
              <a:rPr lang="en-IE">
                <a:solidFill>
                  <a:schemeClr val="bg2"/>
                </a:solidFill>
              </a:rPr>
              <a:t>What should you do to thrive in Trinity?</a:t>
            </a:r>
          </a:p>
        </p:txBody>
      </p:sp>
      <p:graphicFrame>
        <p:nvGraphicFramePr>
          <p:cNvPr id="3" name="Diagram 2"/>
          <p:cNvGraphicFramePr/>
          <p:nvPr>
            <p:extLst>
              <p:ext uri="{D42A27DB-BD31-4B8C-83A1-F6EECF244321}">
                <p14:modId xmlns:p14="http://schemas.microsoft.com/office/powerpoint/2010/main" val="1108701692"/>
              </p:ext>
            </p:extLst>
          </p:nvPr>
        </p:nvGraphicFramePr>
        <p:xfrm>
          <a:off x="1531143" y="2072861"/>
          <a:ext cx="6096000"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207651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1424484"/>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5" name="Title 4"/>
          <p:cNvSpPr>
            <a:spLocks noGrp="1"/>
          </p:cNvSpPr>
          <p:nvPr>
            <p:ph type="title"/>
          </p:nvPr>
        </p:nvSpPr>
        <p:spPr>
          <a:xfrm>
            <a:off x="270534" y="339346"/>
            <a:ext cx="7500939" cy="561600"/>
          </a:xfrm>
        </p:spPr>
        <p:txBody>
          <a:bodyPr/>
          <a:lstStyle/>
          <a:p>
            <a:r>
              <a:rPr lang="en-IE">
                <a:solidFill>
                  <a:schemeClr val="bg2"/>
                </a:solidFill>
              </a:rPr>
              <a:t>HSE Free Contraception Scheme</a:t>
            </a:r>
          </a:p>
        </p:txBody>
      </p:sp>
      <p:pic>
        <p:nvPicPr>
          <p:cNvPr id="8" name="Picture Placeholder 7" descr="A group of people holding a banner&#10;&#10;Description automatically generated">
            <a:extLst>
              <a:ext uri="{FF2B5EF4-FFF2-40B4-BE49-F238E27FC236}">
                <a16:creationId xmlns:a16="http://schemas.microsoft.com/office/drawing/2014/main" id="{D0978BB3-83F7-6678-DA18-19788A2123C4}"/>
              </a:ext>
            </a:extLst>
          </p:cNvPr>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a:fillRect/>
          </a:stretch>
        </p:blipFill>
        <p:spPr>
          <a:xfrm>
            <a:off x="2160180" y="6970277"/>
            <a:ext cx="6201176" cy="3442945"/>
          </a:xfrm>
        </p:spPr>
      </p:pic>
      <p:sp>
        <p:nvSpPr>
          <p:cNvPr id="2" name="Content Placeholder 2">
            <a:extLst>
              <a:ext uri="{FF2B5EF4-FFF2-40B4-BE49-F238E27FC236}">
                <a16:creationId xmlns:a16="http://schemas.microsoft.com/office/drawing/2014/main" id="{4F94626A-C9C1-661F-EC64-8551A7D37D36}"/>
              </a:ext>
            </a:extLst>
          </p:cNvPr>
          <p:cNvSpPr txBox="1">
            <a:spLocks/>
          </p:cNvSpPr>
          <p:nvPr/>
        </p:nvSpPr>
        <p:spPr>
          <a:xfrm>
            <a:off x="520879" y="2057865"/>
            <a:ext cx="4990235" cy="4098072"/>
          </a:xfrm>
          <a:prstGeom prst="rect">
            <a:avLst/>
          </a:prstGeom>
        </p:spPr>
        <p:txBody>
          <a:bodyPr vert="horz" lIns="0" tIns="0" rIns="0" bIns="0" rtlCol="0">
            <a:noAutofit/>
          </a:bodyPr>
          <a:lst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IE" sz="2400"/>
              <a:t>College Health delivers the HSE Free Contraception scheme to </a:t>
            </a:r>
          </a:p>
          <a:p>
            <a:pPr marL="342900" indent="-342900">
              <a:buFontTx/>
              <a:buChar char="-"/>
            </a:pPr>
            <a:r>
              <a:rPr lang="en-IE" sz="2400"/>
              <a:t>PPS holders</a:t>
            </a:r>
          </a:p>
          <a:p>
            <a:pPr marL="342900" indent="-342900">
              <a:buFontTx/>
              <a:buChar char="-"/>
            </a:pPr>
            <a:r>
              <a:rPr lang="en-IE" sz="2400"/>
              <a:t>Age 17-35</a:t>
            </a:r>
          </a:p>
          <a:p>
            <a:pPr marL="342900" indent="-342900">
              <a:buFontTx/>
              <a:buChar char="-"/>
            </a:pPr>
            <a:endParaRPr lang="en-IE" sz="2400"/>
          </a:p>
          <a:p>
            <a:r>
              <a:rPr lang="en-IE" sz="2400"/>
              <a:t>The Coil, the Pill, Implanon</a:t>
            </a:r>
          </a:p>
          <a:p>
            <a:r>
              <a:rPr lang="en-IE" sz="2400"/>
              <a:t>Book online</a:t>
            </a:r>
          </a:p>
          <a:p>
            <a:endParaRPr lang="en-IE"/>
          </a:p>
        </p:txBody>
      </p:sp>
      <p:pic>
        <p:nvPicPr>
          <p:cNvPr id="13" name="Picture 12">
            <a:hlinkClick r:id="rId4"/>
            <a:extLst>
              <a:ext uri="{FF2B5EF4-FFF2-40B4-BE49-F238E27FC236}">
                <a16:creationId xmlns:a16="http://schemas.microsoft.com/office/drawing/2014/main" id="{E8DCB5F1-5FC0-2725-39EF-5B56E3E7733A}"/>
              </a:ext>
            </a:extLst>
          </p:cNvPr>
          <p:cNvPicPr>
            <a:picLocks noChangeAspect="1"/>
          </p:cNvPicPr>
          <p:nvPr/>
        </p:nvPicPr>
        <p:blipFill rotWithShape="1">
          <a:blip r:embed="rId5"/>
          <a:srcRect l="16846" t="34564" r="59610" b="21505"/>
          <a:stretch/>
        </p:blipFill>
        <p:spPr>
          <a:xfrm>
            <a:off x="5511114" y="2057865"/>
            <a:ext cx="3632886" cy="3558746"/>
          </a:xfrm>
          <a:prstGeom prst="rect">
            <a:avLst/>
          </a:prstGeom>
        </p:spPr>
      </p:pic>
      <p:sp>
        <p:nvSpPr>
          <p:cNvPr id="16" name="Content Placeholder 2">
            <a:extLst>
              <a:ext uri="{FF2B5EF4-FFF2-40B4-BE49-F238E27FC236}">
                <a16:creationId xmlns:a16="http://schemas.microsoft.com/office/drawing/2014/main" id="{FBB6DF3E-4264-66DF-6ED7-D750B61DA654}"/>
              </a:ext>
            </a:extLst>
          </p:cNvPr>
          <p:cNvSpPr txBox="1">
            <a:spLocks/>
          </p:cNvSpPr>
          <p:nvPr/>
        </p:nvSpPr>
        <p:spPr>
          <a:xfrm>
            <a:off x="5659395" y="5679192"/>
            <a:ext cx="3688656" cy="414164"/>
          </a:xfrm>
          <a:prstGeom prst="rect">
            <a:avLst/>
          </a:prstGeom>
        </p:spPr>
        <p:txBody>
          <a:bodyPr vert="horz" lIns="0" tIns="0" rIns="0" bIns="0" rtlCol="0">
            <a:noAutofit/>
          </a:bodyPr>
          <a:lst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IE" sz="2400" b="0"/>
              <a:t>Click image to see tik </a:t>
            </a:r>
            <a:r>
              <a:rPr lang="en-IE" sz="2400" b="0" err="1"/>
              <a:t>tok</a:t>
            </a:r>
            <a:endParaRPr lang="en-IE" sz="2400" b="0"/>
          </a:p>
          <a:p>
            <a:endParaRPr lang="en-IE"/>
          </a:p>
        </p:txBody>
      </p:sp>
    </p:spTree>
    <p:extLst>
      <p:ext uri="{BB962C8B-B14F-4D97-AF65-F5344CB8AC3E}">
        <p14:creationId xmlns:p14="http://schemas.microsoft.com/office/powerpoint/2010/main" val="36489066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6FFED1-8B55-426F-112D-23D2BEC8545C}"/>
              </a:ext>
            </a:extLst>
          </p:cNvPr>
          <p:cNvSpPr>
            <a:spLocks noGrp="1"/>
          </p:cNvSpPr>
          <p:nvPr>
            <p:ph type="title"/>
          </p:nvPr>
        </p:nvSpPr>
        <p:spPr/>
        <p:txBody>
          <a:bodyPr/>
          <a:lstStyle/>
          <a:p>
            <a:r>
              <a:rPr lang="en-IE"/>
              <a:t>College Health</a:t>
            </a:r>
          </a:p>
        </p:txBody>
      </p:sp>
      <p:sp>
        <p:nvSpPr>
          <p:cNvPr id="4" name="Text Placeholder 3">
            <a:extLst>
              <a:ext uri="{FF2B5EF4-FFF2-40B4-BE49-F238E27FC236}">
                <a16:creationId xmlns:a16="http://schemas.microsoft.com/office/drawing/2014/main" id="{C3F5F9EA-1FB8-F8DF-0F94-4BFA2CFB3E33}"/>
              </a:ext>
            </a:extLst>
          </p:cNvPr>
          <p:cNvSpPr>
            <a:spLocks noGrp="1"/>
          </p:cNvSpPr>
          <p:nvPr>
            <p:ph type="body" sz="quarter" idx="11"/>
          </p:nvPr>
        </p:nvSpPr>
        <p:spPr/>
        <p:txBody>
          <a:bodyPr/>
          <a:lstStyle/>
          <a:p>
            <a:endParaRPr lang="en-IE"/>
          </a:p>
        </p:txBody>
      </p:sp>
      <p:pic>
        <p:nvPicPr>
          <p:cNvPr id="5" name="Picture 4" descr="A building with a metal railing&#10;&#10;Description automatically generated">
            <a:extLst>
              <a:ext uri="{FF2B5EF4-FFF2-40B4-BE49-F238E27FC236}">
                <a16:creationId xmlns:a16="http://schemas.microsoft.com/office/drawing/2014/main" id="{85C81322-B5B3-D076-6C78-0A550B36C4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84668" y="640800"/>
            <a:ext cx="4159332" cy="5545776"/>
          </a:xfrm>
          <a:prstGeom prst="rect">
            <a:avLst/>
          </a:prstGeom>
        </p:spPr>
      </p:pic>
      <p:sp>
        <p:nvSpPr>
          <p:cNvPr id="6" name="Content Placeholder 2">
            <a:extLst>
              <a:ext uri="{FF2B5EF4-FFF2-40B4-BE49-F238E27FC236}">
                <a16:creationId xmlns:a16="http://schemas.microsoft.com/office/drawing/2014/main" id="{8B8ADAA2-718E-AB39-7364-55728FA2E4D1}"/>
              </a:ext>
            </a:extLst>
          </p:cNvPr>
          <p:cNvSpPr txBox="1">
            <a:spLocks/>
          </p:cNvSpPr>
          <p:nvPr/>
        </p:nvSpPr>
        <p:spPr>
          <a:xfrm>
            <a:off x="544630" y="1745025"/>
            <a:ext cx="4159333" cy="4098072"/>
          </a:xfrm>
          <a:prstGeom prst="rect">
            <a:avLst/>
          </a:prstGeom>
        </p:spPr>
        <p:txBody>
          <a:bodyPr vert="horz" lIns="0" tIns="0" rIns="0" bIns="0" rtlCol="0">
            <a:noAutofit/>
          </a:bodyPr>
          <a:lst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IE" sz="2400"/>
              <a:t>Open 9am-5pm</a:t>
            </a:r>
          </a:p>
          <a:p>
            <a:r>
              <a:rPr lang="en-IE" sz="2400"/>
              <a:t>Emergency clinics</a:t>
            </a:r>
          </a:p>
          <a:p>
            <a:pPr marL="342900" indent="-342900">
              <a:buFontTx/>
              <a:buChar char="-"/>
            </a:pPr>
            <a:r>
              <a:rPr lang="en-IE" b="0"/>
              <a:t>For UTIs, eye infection, mental health crises medical emergencies, not routine e.g. prescription renewal</a:t>
            </a:r>
          </a:p>
          <a:p>
            <a:pPr marL="342900" indent="-342900">
              <a:buFontTx/>
              <a:buChar char="-"/>
            </a:pPr>
            <a:r>
              <a:rPr lang="en-IE" b="0"/>
              <a:t>Morning: Phone at 9am to book</a:t>
            </a:r>
          </a:p>
          <a:p>
            <a:pPr marL="342900" indent="-342900">
              <a:buFontTx/>
              <a:buChar char="-"/>
            </a:pPr>
            <a:r>
              <a:rPr lang="en-IE" b="0"/>
              <a:t>Afternoon: Phone at 12pm to book</a:t>
            </a:r>
          </a:p>
          <a:p>
            <a:r>
              <a:rPr lang="en-IE" sz="2400"/>
              <a:t>Routine appointments </a:t>
            </a:r>
          </a:p>
          <a:p>
            <a:pPr marL="342900" indent="-342900">
              <a:buFontTx/>
              <a:buChar char="-"/>
            </a:pPr>
            <a:r>
              <a:rPr lang="en-IE" sz="2400"/>
              <a:t>Two week waiting list</a:t>
            </a:r>
          </a:p>
          <a:p>
            <a:endParaRPr lang="en-IE"/>
          </a:p>
        </p:txBody>
      </p:sp>
    </p:spTree>
    <p:extLst>
      <p:ext uri="{BB962C8B-B14F-4D97-AF65-F5344CB8AC3E}">
        <p14:creationId xmlns:p14="http://schemas.microsoft.com/office/powerpoint/2010/main" val="14096349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6BF5F9B-0B16-4FC4-BBE7-90744535F51F}"/>
              </a:ext>
            </a:extLst>
          </p:cNvPr>
          <p:cNvSpPr/>
          <p:nvPr/>
        </p:nvSpPr>
        <p:spPr>
          <a:xfrm>
            <a:off x="0" y="0"/>
            <a:ext cx="9144000" cy="1424484"/>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Title 2">
            <a:extLst>
              <a:ext uri="{FF2B5EF4-FFF2-40B4-BE49-F238E27FC236}">
                <a16:creationId xmlns:a16="http://schemas.microsoft.com/office/drawing/2014/main" id="{899C1D7A-854E-4840-B921-2AB3CAEB023B}"/>
              </a:ext>
            </a:extLst>
          </p:cNvPr>
          <p:cNvSpPr>
            <a:spLocks noGrp="1"/>
          </p:cNvSpPr>
          <p:nvPr>
            <p:ph type="title"/>
          </p:nvPr>
        </p:nvSpPr>
        <p:spPr>
          <a:xfrm>
            <a:off x="678203" y="591494"/>
            <a:ext cx="7500939" cy="561600"/>
          </a:xfrm>
        </p:spPr>
        <p:txBody>
          <a:bodyPr/>
          <a:lstStyle/>
          <a:p>
            <a:r>
              <a:rPr lang="en-IE" dirty="0">
                <a:solidFill>
                  <a:schemeClr val="bg1"/>
                </a:solidFill>
              </a:rPr>
              <a:t>Get organised - https://www.tcd.ie/healthytrinity/sexual-health/</a:t>
            </a:r>
          </a:p>
        </p:txBody>
      </p:sp>
      <p:pic>
        <p:nvPicPr>
          <p:cNvPr id="5" name="Picture 4">
            <a:extLst>
              <a:ext uri="{FF2B5EF4-FFF2-40B4-BE49-F238E27FC236}">
                <a16:creationId xmlns:a16="http://schemas.microsoft.com/office/drawing/2014/main" id="{6AD7B177-C77F-49C1-9186-3EBDA2B62FB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31874" y="2789498"/>
            <a:ext cx="8494538" cy="3027008"/>
          </a:xfrm>
          <a:prstGeom prst="rect">
            <a:avLst/>
          </a:prstGeom>
        </p:spPr>
      </p:pic>
      <p:sp>
        <p:nvSpPr>
          <p:cNvPr id="7" name="Content Placeholder 2">
            <a:extLst>
              <a:ext uri="{FF2B5EF4-FFF2-40B4-BE49-F238E27FC236}">
                <a16:creationId xmlns:a16="http://schemas.microsoft.com/office/drawing/2014/main" id="{39452543-B94E-427A-A506-159B9A68C577}"/>
              </a:ext>
            </a:extLst>
          </p:cNvPr>
          <p:cNvSpPr txBox="1">
            <a:spLocks/>
          </p:cNvSpPr>
          <p:nvPr/>
        </p:nvSpPr>
        <p:spPr>
          <a:xfrm>
            <a:off x="836876" y="1744588"/>
            <a:ext cx="7589494" cy="3159889"/>
          </a:xfrm>
          <a:prstGeom prst="rect">
            <a:avLst/>
          </a:prstGeom>
        </p:spPr>
        <p:txBody>
          <a:bodyPr vert="horz" lIns="0" tIns="0" rIns="0" bIns="0" rtlCol="0">
            <a:noAutofit/>
          </a:bodyPr>
          <a:lst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IE" sz="2400"/>
              <a:t>On the Healthy Trinity website can you:</a:t>
            </a:r>
          </a:p>
          <a:p>
            <a:r>
              <a:rPr lang="en-IE" sz="2400"/>
              <a:t>Find where you can book free contraception?</a:t>
            </a:r>
          </a:p>
          <a:p>
            <a:endParaRPr lang="en-IE"/>
          </a:p>
        </p:txBody>
      </p:sp>
    </p:spTree>
    <p:extLst>
      <p:ext uri="{BB962C8B-B14F-4D97-AF65-F5344CB8AC3E}">
        <p14:creationId xmlns:p14="http://schemas.microsoft.com/office/powerpoint/2010/main" val="1392550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collage of people in different poses&#10;&#10;Description automatically generated">
            <a:extLst>
              <a:ext uri="{FF2B5EF4-FFF2-40B4-BE49-F238E27FC236}">
                <a16:creationId xmlns:a16="http://schemas.microsoft.com/office/drawing/2014/main" id="{AF9B736C-4D4C-7E56-415F-DCA0EBAE4003}"/>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857" b="857"/>
          <a:stretch>
            <a:fillRect/>
          </a:stretch>
        </p:blipFill>
        <p:spPr/>
      </p:pic>
      <p:sp>
        <p:nvSpPr>
          <p:cNvPr id="3" name="Title 2">
            <a:extLst>
              <a:ext uri="{FF2B5EF4-FFF2-40B4-BE49-F238E27FC236}">
                <a16:creationId xmlns:a16="http://schemas.microsoft.com/office/drawing/2014/main" id="{FD3391B3-894C-ED38-A4FA-8F63AE8B74F4}"/>
              </a:ext>
            </a:extLst>
          </p:cNvPr>
          <p:cNvSpPr>
            <a:spLocks noGrp="1"/>
          </p:cNvSpPr>
          <p:nvPr>
            <p:ph type="title"/>
          </p:nvPr>
        </p:nvSpPr>
        <p:spPr/>
        <p:txBody>
          <a:bodyPr/>
          <a:lstStyle/>
          <a:p>
            <a:r>
              <a:rPr lang="en-IE"/>
              <a:t>Healthy Trinity Online Tool</a:t>
            </a:r>
          </a:p>
        </p:txBody>
      </p:sp>
      <p:sp>
        <p:nvSpPr>
          <p:cNvPr id="4" name="Text Placeholder 3">
            <a:extLst>
              <a:ext uri="{FF2B5EF4-FFF2-40B4-BE49-F238E27FC236}">
                <a16:creationId xmlns:a16="http://schemas.microsoft.com/office/drawing/2014/main" id="{D7CA5F80-800C-BFD9-D393-988A44E28E2D}"/>
              </a:ext>
            </a:extLst>
          </p:cNvPr>
          <p:cNvSpPr>
            <a:spLocks noGrp="1"/>
          </p:cNvSpPr>
          <p:nvPr>
            <p:ph type="body" sz="quarter" idx="11"/>
          </p:nvPr>
        </p:nvSpPr>
        <p:spPr/>
        <p:txBody>
          <a:bodyPr/>
          <a:lstStyle/>
          <a:p>
            <a:endParaRPr lang="en-IE"/>
          </a:p>
        </p:txBody>
      </p:sp>
    </p:spTree>
    <p:extLst>
      <p:ext uri="{BB962C8B-B14F-4D97-AF65-F5344CB8AC3E}">
        <p14:creationId xmlns:p14="http://schemas.microsoft.com/office/powerpoint/2010/main" val="39079929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descr="A person in a cart full of fruit&#10;&#10;Description automatically generated with low confidence">
            <a:extLst>
              <a:ext uri="{FF2B5EF4-FFF2-40B4-BE49-F238E27FC236}">
                <a16:creationId xmlns:a16="http://schemas.microsoft.com/office/drawing/2014/main" id="{1CCD7942-7B25-4AE3-A9A5-8B32C3F0BB3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621345" y="188797"/>
            <a:ext cx="3793935" cy="6309204"/>
          </a:xfrm>
          <a:prstGeom prst="rect">
            <a:avLst/>
          </a:prstGeom>
        </p:spPr>
      </p:pic>
      <p:sp>
        <p:nvSpPr>
          <p:cNvPr id="4" name="Text Placeholder 3">
            <a:extLst>
              <a:ext uri="{FF2B5EF4-FFF2-40B4-BE49-F238E27FC236}">
                <a16:creationId xmlns:a16="http://schemas.microsoft.com/office/drawing/2014/main" id="{59D3DFCE-DB9B-4DEC-BB2D-6DBE4449DA27}"/>
              </a:ext>
            </a:extLst>
          </p:cNvPr>
          <p:cNvSpPr>
            <a:spLocks noGrp="1"/>
          </p:cNvSpPr>
          <p:nvPr>
            <p:ph type="body" sz="quarter" idx="11"/>
          </p:nvPr>
        </p:nvSpPr>
        <p:spPr/>
        <p:txBody>
          <a:bodyPr/>
          <a:lstStyle/>
          <a:p>
            <a:endParaRPr lang="en-IE"/>
          </a:p>
        </p:txBody>
      </p:sp>
      <p:pic>
        <p:nvPicPr>
          <p:cNvPr id="5" name="Picture 4">
            <a:extLst>
              <a:ext uri="{FF2B5EF4-FFF2-40B4-BE49-F238E27FC236}">
                <a16:creationId xmlns:a16="http://schemas.microsoft.com/office/drawing/2014/main" id="{24441994-93BE-41C3-8B21-F825CBD5B49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537713" y="5395215"/>
            <a:ext cx="514304" cy="510286"/>
          </a:xfrm>
          <a:prstGeom prst="rect">
            <a:avLst/>
          </a:prstGeom>
        </p:spPr>
      </p:pic>
      <p:sp>
        <p:nvSpPr>
          <p:cNvPr id="6" name="Content Placeholder 2">
            <a:extLst>
              <a:ext uri="{FF2B5EF4-FFF2-40B4-BE49-F238E27FC236}">
                <a16:creationId xmlns:a16="http://schemas.microsoft.com/office/drawing/2014/main" id="{6F36D4D9-872F-41E6-9A4D-62C38368E065}"/>
              </a:ext>
            </a:extLst>
          </p:cNvPr>
          <p:cNvSpPr txBox="1">
            <a:spLocks/>
          </p:cNvSpPr>
          <p:nvPr/>
        </p:nvSpPr>
        <p:spPr>
          <a:xfrm>
            <a:off x="7135821" y="5532530"/>
            <a:ext cx="2974694" cy="393535"/>
          </a:xfrm>
          <a:prstGeom prst="rect">
            <a:avLst/>
          </a:prstGeom>
        </p:spPr>
        <p:txBody>
          <a:bodyPr vert="horz" lIns="0" tIns="0" rIns="0" bIns="0" rtlCol="0">
            <a:normAutofit/>
          </a:bodyPr>
          <a:lst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600"/>
              <a:t>@HealthyTrinityDublin</a:t>
            </a:r>
          </a:p>
        </p:txBody>
      </p:sp>
      <p:sp>
        <p:nvSpPr>
          <p:cNvPr id="17" name="Content Placeholder 2">
            <a:extLst>
              <a:ext uri="{FF2B5EF4-FFF2-40B4-BE49-F238E27FC236}">
                <a16:creationId xmlns:a16="http://schemas.microsoft.com/office/drawing/2014/main" id="{81B46A86-C99E-48CE-B889-6190AC836106}"/>
              </a:ext>
            </a:extLst>
          </p:cNvPr>
          <p:cNvSpPr txBox="1">
            <a:spLocks/>
          </p:cNvSpPr>
          <p:nvPr/>
        </p:nvSpPr>
        <p:spPr>
          <a:xfrm>
            <a:off x="7063600" y="6144185"/>
            <a:ext cx="2617446" cy="393535"/>
          </a:xfrm>
          <a:prstGeom prst="rect">
            <a:avLst/>
          </a:prstGeom>
        </p:spPr>
        <p:txBody>
          <a:bodyPr vert="horz" lIns="0" tIns="0" rIns="0" bIns="0" rtlCol="0">
            <a:normAutofit/>
          </a:bodyPr>
          <a:lstStyle>
            <a:lvl1pPr marL="0" indent="0" algn="l" defTabSz="914400" rtl="0" eaLnBrk="1" latinLnBrk="0" hangingPunct="1">
              <a:spcBef>
                <a:spcPts val="1417"/>
              </a:spcBef>
              <a:buFont typeface="Arial" pitchFamily="34" charset="0"/>
              <a:buNone/>
              <a:defRPr sz="2000" b="1" kern="1200">
                <a:solidFill>
                  <a:schemeClr val="tx1"/>
                </a:solidFill>
                <a:latin typeface="+mn-lt"/>
                <a:ea typeface="+mn-ea"/>
                <a:cs typeface="+mn-cs"/>
              </a:defRPr>
            </a:lvl1pPr>
            <a:lvl2pPr marL="317500" indent="-31750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2pPr>
            <a:lvl3pPr marL="568325" indent="-222250"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3pPr>
            <a:lvl4pPr marL="784225" indent="-201613" algn="l" defTabSz="914400" rtl="0" eaLnBrk="1" latinLnBrk="0" hangingPunct="1">
              <a:spcBef>
                <a:spcPts val="1134"/>
              </a:spcBef>
              <a:buClr>
                <a:schemeClr val="tx2"/>
              </a:buClr>
              <a:buFont typeface="Minion Pro" pitchFamily="18" charset="0"/>
              <a:buChar char="‒"/>
              <a:defRPr sz="2000" kern="1200">
                <a:solidFill>
                  <a:schemeClr val="tx1"/>
                </a:solidFill>
                <a:latin typeface="+mn-lt"/>
                <a:ea typeface="+mn-ea"/>
                <a:cs typeface="+mn-cs"/>
              </a:defRPr>
            </a:lvl4pPr>
            <a:lvl5pPr marL="1000125" indent="-185738" algn="l" defTabSz="914400" rtl="0" eaLnBrk="1" latinLnBrk="0" hangingPunct="1">
              <a:spcBef>
                <a:spcPts val="1134"/>
              </a:spcBef>
              <a:buClr>
                <a:schemeClr val="tx2"/>
              </a:buClr>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500"/>
              <a:t> health.promotion@tcd.ie</a:t>
            </a:r>
          </a:p>
        </p:txBody>
      </p:sp>
      <p:pic>
        <p:nvPicPr>
          <p:cNvPr id="22" name="Picture 21" descr="A picture containing person, outdoor, people, standing&#10;&#10;Description automatically generated">
            <a:extLst>
              <a:ext uri="{FF2B5EF4-FFF2-40B4-BE49-F238E27FC236}">
                <a16:creationId xmlns:a16="http://schemas.microsoft.com/office/drawing/2014/main" id="{E5DB2610-0824-46C2-81CC-455D2951699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48" y="1209832"/>
            <a:ext cx="3699116" cy="2466077"/>
          </a:xfrm>
          <a:prstGeom prst="rect">
            <a:avLst/>
          </a:prstGeom>
        </p:spPr>
      </p:pic>
      <p:pic>
        <p:nvPicPr>
          <p:cNvPr id="26" name="Picture 25" descr="A group of people in a classroom&#10;&#10;Description automatically generated with medium confidence">
            <a:extLst>
              <a:ext uri="{FF2B5EF4-FFF2-40B4-BE49-F238E27FC236}">
                <a16:creationId xmlns:a16="http://schemas.microsoft.com/office/drawing/2014/main" id="{C7AC1868-058D-4570-A118-35BBD6981CF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582272" y="2448434"/>
            <a:ext cx="3561728" cy="2394485"/>
          </a:xfrm>
          <a:prstGeom prst="rect">
            <a:avLst/>
          </a:prstGeom>
        </p:spPr>
      </p:pic>
      <p:pic>
        <p:nvPicPr>
          <p:cNvPr id="28" name="Picture 27" descr="A group of people playing frisbee&#10;&#10;Description automatically generated with medium confidence">
            <a:extLst>
              <a:ext uri="{FF2B5EF4-FFF2-40B4-BE49-F238E27FC236}">
                <a16:creationId xmlns:a16="http://schemas.microsoft.com/office/drawing/2014/main" id="{B9C6DADD-047C-4348-B76F-19FE74FF186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3700" y="3814630"/>
            <a:ext cx="3729904" cy="2486602"/>
          </a:xfrm>
          <a:prstGeom prst="rect">
            <a:avLst/>
          </a:prstGeom>
        </p:spPr>
      </p:pic>
      <p:pic>
        <p:nvPicPr>
          <p:cNvPr id="24" name="Picture 23" descr="A group of people sitting at a table with laptops&#10;&#10;Description automatically generated">
            <a:extLst>
              <a:ext uri="{FF2B5EF4-FFF2-40B4-BE49-F238E27FC236}">
                <a16:creationId xmlns:a16="http://schemas.microsoft.com/office/drawing/2014/main" id="{1DEBD174-013D-4434-B7EE-78634D1B34EB}"/>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582272" y="640800"/>
            <a:ext cx="3561728" cy="2665304"/>
          </a:xfrm>
          <a:prstGeom prst="rect">
            <a:avLst/>
          </a:prstGeom>
        </p:spPr>
      </p:pic>
      <p:sp>
        <p:nvSpPr>
          <p:cNvPr id="32" name="Rectangle 31">
            <a:extLst>
              <a:ext uri="{FF2B5EF4-FFF2-40B4-BE49-F238E27FC236}">
                <a16:creationId xmlns:a16="http://schemas.microsoft.com/office/drawing/2014/main" id="{0FE00580-0107-4F97-84C6-AF14FA131ACA}"/>
              </a:ext>
            </a:extLst>
          </p:cNvPr>
          <p:cNvSpPr/>
          <p:nvPr/>
        </p:nvSpPr>
        <p:spPr>
          <a:xfrm>
            <a:off x="0" y="6272"/>
            <a:ext cx="9144000" cy="1237955"/>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Title 2">
            <a:extLst>
              <a:ext uri="{FF2B5EF4-FFF2-40B4-BE49-F238E27FC236}">
                <a16:creationId xmlns:a16="http://schemas.microsoft.com/office/drawing/2014/main" id="{DFA20B99-3D54-4731-B328-B3F5431F9213}"/>
              </a:ext>
            </a:extLst>
          </p:cNvPr>
          <p:cNvSpPr>
            <a:spLocks noGrp="1"/>
          </p:cNvSpPr>
          <p:nvPr>
            <p:ph type="title"/>
          </p:nvPr>
        </p:nvSpPr>
        <p:spPr/>
        <p:txBody>
          <a:bodyPr/>
          <a:lstStyle/>
          <a:p>
            <a:r>
              <a:rPr lang="en-IE">
                <a:solidFill>
                  <a:schemeClr val="bg1"/>
                </a:solidFill>
              </a:rPr>
              <a:t>Thank you and stay in touch with Healthy Trinity</a:t>
            </a:r>
          </a:p>
        </p:txBody>
      </p:sp>
      <p:pic>
        <p:nvPicPr>
          <p:cNvPr id="10" name="Picture 9">
            <a:extLst>
              <a:ext uri="{FF2B5EF4-FFF2-40B4-BE49-F238E27FC236}">
                <a16:creationId xmlns:a16="http://schemas.microsoft.com/office/drawing/2014/main" id="{B5D47B65-E219-183F-C328-E0F01F928F0E}"/>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6590573" y="5993231"/>
            <a:ext cx="449807" cy="468910"/>
          </a:xfrm>
          <a:prstGeom prst="rect">
            <a:avLst/>
          </a:prstGeom>
        </p:spPr>
      </p:pic>
    </p:spTree>
    <p:extLst>
      <p:ext uri="{BB962C8B-B14F-4D97-AF65-F5344CB8AC3E}">
        <p14:creationId xmlns:p14="http://schemas.microsoft.com/office/powerpoint/2010/main" val="1938724138"/>
      </p:ext>
    </p:extLst>
  </p:cSld>
  <p:clrMapOvr>
    <a:masterClrMapping/>
  </p:clrMapOvr>
</p:sld>
</file>

<file path=ppt/theme/theme1.xml><?xml version="1.0" encoding="utf-8"?>
<a:theme xmlns:a="http://schemas.openxmlformats.org/drawingml/2006/main" name="Trinity_PPT_Calibri_Option1">
  <a:themeElements>
    <a:clrScheme name="Trinity College">
      <a:dk1>
        <a:sysClr val="windowText" lastClr="000000"/>
      </a:dk1>
      <a:lt1>
        <a:sysClr val="window" lastClr="FFFFFF"/>
      </a:lt1>
      <a:dk2>
        <a:srgbClr val="3E6DB2"/>
      </a:dk2>
      <a:lt2>
        <a:srgbClr val="FFFFFF"/>
      </a:lt2>
      <a:accent1>
        <a:srgbClr val="4F81BD"/>
      </a:accent1>
      <a:accent2>
        <a:srgbClr val="0E73B9"/>
      </a:accent2>
      <a:accent3>
        <a:srgbClr val="7C7C7C"/>
      </a:accent3>
      <a:accent4>
        <a:srgbClr val="A6A6A6"/>
      </a:accent4>
      <a:accent5>
        <a:srgbClr val="4F81BD"/>
      </a:accent5>
      <a:accent6>
        <a:srgbClr val="3E6DB2"/>
      </a:accent6>
      <a:hlink>
        <a:srgbClr val="000000"/>
      </a:hlink>
      <a:folHlink>
        <a:srgbClr val="000000"/>
      </a:folHlink>
    </a:clrScheme>
    <a:fontScheme name="Trinity Colleg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3175">
          <a:solidFill>
            <a:schemeClr val="tx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Trinity_PPT_Calibri_Option1</Template>
  <TotalTime>0</TotalTime>
  <Words>1285</Words>
  <Application>Microsoft Office PowerPoint</Application>
  <PresentationFormat>On-screen Show (4:3)</PresentationFormat>
  <Paragraphs>173</Paragraphs>
  <Slides>37</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Aptos</vt:lpstr>
      <vt:lpstr>Arial</vt:lpstr>
      <vt:lpstr>Arial Rounded MT Bold</vt:lpstr>
      <vt:lpstr>Calibri</vt:lpstr>
      <vt:lpstr>Minion Pro</vt:lpstr>
      <vt:lpstr>Wingdings</vt:lpstr>
      <vt:lpstr>Trinity_PPT_Calibri_Option1</vt:lpstr>
      <vt:lpstr>The Healthy Student and Keeping Yourself Well</vt:lpstr>
      <vt:lpstr>Purpose</vt:lpstr>
      <vt:lpstr>What is Health?</vt:lpstr>
      <vt:lpstr>What makes us healthy?</vt:lpstr>
      <vt:lpstr>Healthy Trinity</vt:lpstr>
      <vt:lpstr>Healthy Trinity sits within the Sustainability Office</vt:lpstr>
      <vt:lpstr>What should you do to thrive in Trinity?</vt:lpstr>
      <vt:lpstr>What should you do to thrive in Trinity?</vt:lpstr>
      <vt:lpstr>How “should” we feed ourselves</vt:lpstr>
      <vt:lpstr>PowerPoint Presentation</vt:lpstr>
      <vt:lpstr>Ready, Set, Cook</vt:lpstr>
      <vt:lpstr>Get Organised – https://www.tcd.ie/healthytrinity/eating/</vt:lpstr>
      <vt:lpstr>What should you do to thrive in Trinity?</vt:lpstr>
      <vt:lpstr>Physical Activity Recommendations</vt:lpstr>
      <vt:lpstr>Get Organised –www.tcd.ie/healthytrinity/physical-activity/</vt:lpstr>
      <vt:lpstr>Exercise (for non-sporty students!)</vt:lpstr>
      <vt:lpstr>Get Organised –www.tcd.ie/healthytrinity/smarter-travel/ </vt:lpstr>
      <vt:lpstr>Dublin Bikes</vt:lpstr>
      <vt:lpstr>What should you do to thrive in Trinity?</vt:lpstr>
      <vt:lpstr>PowerPoint Presentation</vt:lpstr>
      <vt:lpstr>Get Organised – https://www.tcd.ie/healthytrinity/mentalhealth/ </vt:lpstr>
      <vt:lpstr>Managing your own mental health</vt:lpstr>
      <vt:lpstr>Get Organised – https://www.tcd.ie/healthytrinity/mental-health/ </vt:lpstr>
      <vt:lpstr>Question to the group</vt:lpstr>
      <vt:lpstr>Social supports</vt:lpstr>
      <vt:lpstr>Get Organised – www.tcd.ie/students/clubs-societies/</vt:lpstr>
      <vt:lpstr>Get Organised – www.tcd.ie/collegehealth </vt:lpstr>
      <vt:lpstr>What should you do to thrive in Trinity?</vt:lpstr>
      <vt:lpstr>Tobacco – Trinity is a tobacco free campus</vt:lpstr>
      <vt:lpstr>Vaping on campus</vt:lpstr>
      <vt:lpstr>Get Organised – https://www.tcd.ie/healthytrinity/smoking/</vt:lpstr>
      <vt:lpstr>What should you do to thrive in Trinity?</vt:lpstr>
      <vt:lpstr>HSE Free Contraception Scheme</vt:lpstr>
      <vt:lpstr>College Health</vt:lpstr>
      <vt:lpstr>Get organised - https://www.tcd.ie/healthytrinity/sexual-health/</vt:lpstr>
      <vt:lpstr>Healthy Trinity Online Tool</vt:lpstr>
      <vt:lpstr>Thank you and stay in touch with Healthy Trinity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 Calibri Bold 26pt</dc:title>
  <dc:creator>Administrator</dc:creator>
  <cp:lastModifiedBy>Eimear Rouine</cp:lastModifiedBy>
  <cp:revision>2</cp:revision>
  <cp:lastPrinted>2018-05-01T09:54:43Z</cp:lastPrinted>
  <dcterms:created xsi:type="dcterms:W3CDTF">2015-04-21T16:55:16Z</dcterms:created>
  <dcterms:modified xsi:type="dcterms:W3CDTF">2026-09-08T08:08:09Z</dcterms:modified>
</cp:coreProperties>
</file>